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6" r:id="rId6"/>
    <p:sldId id="279" r:id="rId7"/>
    <p:sldId id="283" r:id="rId8"/>
    <p:sldId id="278" r:id="rId9"/>
    <p:sldId id="258" r:id="rId10"/>
    <p:sldId id="259" r:id="rId11"/>
    <p:sldId id="260" r:id="rId12"/>
    <p:sldId id="261" r:id="rId13"/>
    <p:sldId id="262" r:id="rId14"/>
    <p:sldId id="280" r:id="rId15"/>
    <p:sldId id="282" r:id="rId16"/>
    <p:sldId id="265" r:id="rId17"/>
    <p:sldId id="281" r:id="rId18"/>
    <p:sldId id="266" r:id="rId19"/>
    <p:sldId id="264" r:id="rId20"/>
    <p:sldId id="267" r:id="rId21"/>
    <p:sldId id="268" r:id="rId22"/>
    <p:sldId id="271" r:id="rId23"/>
    <p:sldId id="269" r:id="rId24"/>
    <p:sldId id="270" r:id="rId25"/>
    <p:sldId id="272" r:id="rId26"/>
    <p:sldId id="273" r:id="rId27"/>
    <p:sldId id="274" r:id="rId28"/>
    <p:sldId id="27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01" d="100"/>
          <a:sy n="101" d="100"/>
        </p:scale>
        <p:origin x="114" y="4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4:26:36.680"/>
    </inkml:context>
    <inkml:brush xml:id="br0">
      <inkml:brushProperty name="width" value="0.05292" units="cm"/>
      <inkml:brushProperty name="height" value="0.05292" units="cm"/>
      <inkml:brushProperty name="color" value="#FF0000"/>
    </inkml:brush>
  </inkml:definitions>
  <inkml:trace contextRef="#ctx0" brushRef="#br0">11826 7291 35 0,'0'0'15'0,"0"0"1"15,0 0-3-15,0 0-3 0,0 0 4 16,0 0-4-16,0 0 0 16,0 0 3-16,0 0-4 0,-5-14 2 0,5 12 0 15,-1 1-2-15,1-1 2 0,0 1 1 16,-2 1 1-16,2-3 2 0,0 3 0 15,0 0 1-15,-1 0 0 0,1-2 2 16,0 2-4-16,0-2 1 0,0 2-2 16,-2-1-4-16,2 1-1 0,0-2-3 0,0 2-2 15,0-1-2-15,-1 1-1 0,1 0 3 16,0 0-3-16,-2 0-4 0,0 0 2 16,0 4-2-16,-2 9 1 0,3 1-1 15,-2-1 2-15,1 5 0 0,1 2 0 16,-1-1-1-16,2 8 1 0,0-3 0 15,0 0-1-15,0-1 1 0,0-2 0 16,0-4 0-16,3 0 1 0,-1-1-1 16,-1-4 1-16,1 6 0 0,-1-7 1 15,-1-5 0-15,0 5 0 0,3-7 2 0,-3 1-2 16,1 1 0-16,-1-6 1 0,0 0 1 16,0 0 2-16,0 1 2 0,2 1 2 15,-2-1 1-15,0 1 0 0,0 0 2 16,0-1 4-16,2-1-3 0,-2 0 1 15,0 2-3-15,0-2-6 0,0 0 0 16,0 0-2-16,0-2 0 0,-4-10-1 0,0 1 2 16,1-7-3-16,2-1 1 15,1-3-1-15,0-4 0 0,0 7 1 16,0 1 1-16,0-2-1 0,0 6-1 0,0-6 1 16,0 8-3-16,0 0 3 0,0 0 0 15,0 6 1-15,0-5 0 0,0 5-1 16,0 0 2-16,0-6-1 0,0 6 1 15,0 0-1-15,-2-5-2 0,2 6 2 16,-1 0 0-16,-1-7-2 0,1 7 1 0,-1-2-1 16,1-4 2-16,1 6-4 0,-2-1 2 15,2 1 2-15,0 5-2 0,-1-1 0 16,1 1 1-16,0-2-1 16,-2 1 1-16,2-1 1 0,0 1-1 0,0-1 1 15,0 0 2-15,0 1 0 0,0 0 0 16,-1-2 0-16,1 3-1 0,0-2 1 15,0 1-1-15,0 1 0 0,0-2-1 16,0 2-1-16,0-2 0 0,0 2 0 16,0-1 0-16,0 1-1 0,0-1 0 0,0 1-1 15,0-2-1-15,0 2 0 0,0 0 2 16,0 0-1-16,0 0 1 0,0 0 1 16,0 0-1-16,3 0 1 0,4 4 0 15,2 7 0-15,-1-5 0 0,3 5 0 16,-1-2 1-16,-4-3-2 0,5 5-2 15,-1-3 1-15,1 4 0 0,1 0 1 16,0 0 0-16,1 0 1 0,-3 0 0 16,-4-3 2-16,5 2-2 0,-2-1-1 15,-3-3-1-15,0 0 0 0,-2-1-1 0,-1-3 1 16,1 0 1-16,-1 2-1 0,-3-5 1 16,0 0 0-16,0 0 0 0,0 1 0 15,3 1 1-15,-2-2 2 0,-1 1-1 16,2-1-1-16,-2 2 0 0,1-2 0 15,-1 2-1-15,2-2 1 0,-2 0 1 16,1 1-2-16,-1-1 1 0,0 0-2 0,2 1 0 16,-2-1 1-16,0 0-1 15,1 0 1-15,-1 2 0 0,0-2-1 16,0 0-1-16,0 1-1 0,2-1-2 0,-2 0 1 16,0 2-3-16,0-2 3 0,0 0 2 15,1 1-1-15,-1-1 5 0,2 2-2 16,-2-2 0-16,1 2 0 0,1-1 0 15,-1 1 1-15,-1-1-2 0,4 1 2 16,-4-1-1-16,3 0 1 0,-2 1 1 0,1-1 1 16,-1 1 1-16,1 0 2 0,-1-1 0 15,-1-1-1-15,2 2 1 0,-2-2 2 16,0 1-3-16,1-1 1 0,-1 2-3 16,0-2-1-16,0 1-1 0,0 2 0 15,-4-1 0-15,-5 2 0 0,2 1 1 16,-2-2-2-16,-1 1 1 0,2-1 0 15,-3 1 0-15,1 0 1 0,-4 2 2 16,5-1 0-16,-7 1 1 0,9-2 0 16,-2 1-2-16,-4 3-1 0,5-3 0 0,-4 3-1 15,5-3 3-15,-2 1-2 0,2-1 0 16,3-2 0-16,-4 1-1 0,5-1 1 16,-2-2-2-16,-2 4 1 0,4-1 0 15,0-2 1-15,0 1-1 0,-2-1 0 16,2-1 0-16,-1 1 0 0,0 1 0 15,4-3 0-15,-1 0 1 0,1 0-2 16,-2 0 0-16,1 1-2 0,-1-1 2 16,1 0-1-16,-1 2 0 0,1-2 0 15,-1 0-1-15,1 1 1 0,-1-1-2 0,1 0 0 16,1 2-1-16,-3-2-4 0,3 0-4 16,0 0-13-16,0 1-26 0,-3-1-29 15,3 0-39-15,0 0-75 0</inkml:trace>
  <inkml:trace contextRef="#ctx0" brushRef="#br0" timeOffset="1467.4917">11827 7288 82 0,'0'0'26'16,"0"0"-2"-16,0 0-2 0,0 0-3 16,0 0-4-16,0 0 0 0,0 0-3 15,0 0 5-15,0 0 2 0,0 0 3 16,-30-48 3-16,28 47-1 0,2 1 0 15,-1-3-2-15,-1 3 0 0,1-2 0 16,-1 1-2-16,1-1-3 0,-1 0-1 16,1 2-4-16,-2-1 0 0,3 1 1 0,-4-1-2 15,4 1 1-15,-1-2 0 0,-1 2-2 16,1 0 1-16,-1 0-4 0,1 0-3 16,-4 0-3-16,-2 2-2 0,-2 7-1 15,-2 6 0-15,4 2-1 0,1 4 0 16,0 0-1-16,2 2 1 0,1 1-1 15,0 0 2-15,3 3 1 0,0 1 0 16,0 1-1-16,0 0 2 0,0-3-3 16,0-7 1-16,0 1 0 0,0-8-1 15,0 0 3-15,0 1 0 0,0-7-1 0,0-1 1 16,0-5 0-16,0 0 0 0,0 0 1 16,0 2 0-16,0 0 2 0,0-1 0 15,0 1 0-15,0-1-1 0,0 1 0 16,0-2-1-16,0 2-1 0,0-2-1 15,0 0 0-15,0 0 1 0,0 0 0 16,0-5 0-16,0-3 1 0,0-6-2 0,0 2 1 16,0-3 1-16,0-5-1 15,0 7 1-15,0-9-1 0,-3 2 0 16,3 0 1-16,0-2-1 0,0 2 2 0,0 0-1 16,0 1-1-16,0-2 0 0,0 4 1 15,0 4-2-15,0-1 1 0,0 0 0 16,3 2 1-16,-3 0 0 0,0 5 0 15,0 3-1-15,0 4 1 0,0-1 0 16,0 1 1-16,0-2 1 0,3 1-3 0,-3-2 1 16,0 3 1-16,0-2-1 0,0 0 1 15,0 1-2-15,0-1 1 16,0 1 0-16,0-1 0 0,1 1-1 16,-1 0 1-16,0-1 0 0,0 0 1 0,0 1-1 15,0-1 0-15,0 1-2 0,0-1 1 16,0 1 0-16,2-1-1 0,-2 0 3 15,0 1-2-15,0 1-1 0,0-1 2 16,0 1-2-16,0-3 1 0,0 3 2 16,0 0-2-16,0 0 0 0,0-2 0 0,0 2-2 15,0 0 1-15,1 0 0 0,-1 0-1 16,0-1 2-16,0 1-1 0,3 0 3 16,-2 0-2-16,1 0 0 0,-1 0 0 15,7 0-2-15,-1 0 2 0,7 0 0 16,2 0 0-16,1 3 1 0,1 4-1 0,-5-2 1 15,0 1-1-15,0 1-1 16,-3 0 0-16,6 2-1 0,0 0 1 16,-3 0 2-16,4 2-1 0,-2-1 2 15,1 1-3-15,-5-4 1 0,1 1 0 0,-2 1 0 16,-3-3 0-16,6 3 1 0,-6-4-2 16,2-1 1-16,-2 2-1 0,-1-4 1 15,1 3 0-15,-2-3 0 0,-4 0-1 16,5 1-1-16,-6-3 4 0,0 0-4 15,0 0 4-15,1 0 1 0,1 1 0 0,-1-1 3 16,1 0 0-16,-2 2 0 0,1-2-2 16,-1 0 0-16,2 2-1 15,-2-2-3-15,0 0 4 0,2 0-3 16,-2 0 1-16,0 0 1 0,0 0-2 0,0 0 0 16,0 0-1-16,2 0 1 0,-2 0-1 15,0 0 1-15,0 0 1 0,0 0 0 16,0 0 0-16,0 0 0 0,0 0 1 15,0 0-2-15,-2 0-1 0,-5 1 1 16,3 1 3-16,-5 1 0 0,0-1 2 0,-2 3-1 16,1 2-2-16,-2 0-3 15,-5 4 0-15,1-1-1 0,0 2 0 0,-1-1 1 16,1 0 1-16,4-4-1 0,1 1 2 16,-1-2 0-16,-1 0-1 0,0 2 0 15,0-3 1-15,4 0 0 0,-1-2 2 16,-1 2-1-16,5-4-1 0,3 2 0 15,3-3-1-15,-1 0 0 0,1 0-1 16,-2 0 0-16,1 2 0 0,-1-2-2 16,1 0 0-16,-1 1-1 0,1-1-2 0,-1 0 4 15,1 0-4-15,-1 0 2 0,1 0 0 16,-2 0 0-16,3 0 3 0,-4 2-1 16,4-2 2-16,0 0-1 0,0 0 1 15,-1 0-1-15,1 0 0 0,-2 0 1 16,2 0-1-16,-1 0 1 0,1 0-2 0,-2 0-2 15,2 0-1-15,0 0-2 16,0 0-1-16,0 0 2 0,0-2 1 16,2-7 0-16,6-2-4 0,4-2-9 15,-2-1-14-15,3 2-12 0,-3-3-23 0,3 1-21 16,0-4-23-16,0-2-33 0</inkml:trace>
  <inkml:trace contextRef="#ctx0" brushRef="#br0" timeOffset="2819.1006">11908 7278 231 0,'0'0'68'0,"0"0"-11"0,0 0-11 16,0 0-10-16,0 0-7 0,0 0-8 15,0 0-3-15,0 0-5 0,0 0-4 16,0 0-1-16,-17-6-3 0,15 5 0 0,1 1 0 16,-1 0-3-16,-4 0-2 0,-1 0-6 15,-4 7-2-15,-2 8-1 0,1 5 2 16,2 6 3-16,3 3 3 16,-3 7-1-16,1 0 0 0,2 1-1 0,1-2-1 15,0-3 1-15,1-5-4 0,2-7 1 16,1-9 2-16,1-1-1 0,1-3 3 15,0-2-2-15,0 2-6 0,0-7-3 16,0 0 0-16,0 0 2 0,0 0 3 16,0 0 2-16,6-7 2 0,3-8-3 0,0-8-1 15,0-3 0-15,-1-2-2 0,-2-1-1 16,2 1 1-16,-4 1 1 0,2 3 3 16,-3 7 0-16,2 0 3 0,-3 8 3 15,-1 3 1-15,1-6 6 0,-2 6 2 16,0-6 4-16,0 0-1 0,0 0 4 15,0 1 4-15,-2 5 0 0,-1-3 1 16,2 4-1-16,-2 1 0 0,2-1 2 16,1 5-4-16,-2-2-2 0,2 2-5 15,-1-1-5-15,-1 0-3 0,1 1-6 0,1 0 1 16,-2 0 0-16,1 0 2 0,-2 11-4 16,2 0 2-16,-2 8 0 0,3 2 0 15,0 0 2-15,0 7-1 0,0-3-2 16,1-6-1-16,2-3 0 0,-3-5-2 15,3-5 1-15,-2 0 2 0,-1-6-2 0,0 0 3 16,0 0 2-16,2 1 0 0,-2 1 2 16,0-1 0-16,1-1-2 0,-1 2-2 15,0-2 0-15,0-6-1 16,0-8 1-16,0-7-2 0,0 0 1 0,0 1-2 16,0 0-1-16,-1 2 2 0,-1 6 2 15,-2-6 2-15,3 7 1 0,-4 1 2 16,2 0 2-16,2 5 0 0,-4-2-1 15,1 4 2-15,0 0-2 0,3 0 2 16,1 3 1-16,-2-1 0 0,2 1 1 0,-1 0 0 16,-1-2-3-16,1 2-1 0,-1 0-4 15,1 0-1-15,-1 0-2 0,-1 0 0 16,-1 7-2-16,-3 9 2 16,4 4-1-16,2 3 0 0,1 0 2 0,0 1-2 15,0-1 1-15,0-6 1 0,0 1-1 16,0 1 1-16,0-6-1 0,0 6 3 15,0-7-1-15,0-8 2 0,0 6 1 16,0-6-1-16,0 1 0 0,-2-1-1 16,2-4 0-16,-1 0-4 0,1 0-2 0,-2 0-6 15,1 2-3-15,-4-2-1 0,-2-8-3 16,3 1 0-16,-2-9-4 0,3-2-5 16,3 0-1-16,0-7-2 0,0 3 3 15,3 1 6-15,3-1 7 0,-2 1 5 16,-1 6 7-16,0-2 3 0,-2 7 2 15,-1 3 5-15,2 3 5 0,-2 4 3 16,0-6 7-16,0-1-1 0,0 2 4 16,0 0-3-16,0 1 0 0,-2 1 1 15,1-3-2-15,-2 4-6 0,3 2-4 0,0-2-6 16,-3 2-2-16,-5 4-3 0,0 7-1 16,1 6 1-16,1 3-2 0,3 3 1 15,2 1 0-15,1 1-1 0,0-1 1 16,0 0-2-16,0-1-1 0,0-7-1 15,0 1 2-15,0-6-1 0,0-7 2 0,1 3-1 16,-1-7-1-16,0 0 2 16,0 0 0-16,0 1 2 0,2 1 1 15,-2-1-1-15,0 1 1 0,1-1 0 16,-1 0 0-16,0 1 1 0,0-1 0 0,0 1-1 16,2 0 2-16,-2-1 0 0,0 1-1 15,0-2 0-15,0 1 0 0,0-1-1 16,0 2 2-16,0-1-1 0,0-1 0 15,0 2 1-15,0-2-2 0,0 1 3 16,0-1-3-16,0 0 1 0,0 2-2 0,0-2 1 16,0 0 1-16,0 0-2 0,0 0 2 15,0 0-2-15,0 0 0 16,0 0 0-16,0-2 1 0,0 1-2 16,0-1 1-16,0 1 1 0,0-4-1 0,3 0 1 15,2 0 1-15,1-3-1 0,3 2 1 16,1-5-1-16,0 2-2 0,0 0 1 15,3 0 0-15,-4-2-2 0,5 1 2 16,1-2-4-16,1 1-3 0,-2 0-6 16,2 2-13-16,2 3-37 0,-4 3-55 0,2 0-109 15</inkml:trace>
  <inkml:trace contextRef="#ctx0" brushRef="#br0" timeOffset="3204.1554">11875 7140 333 0,'0'0'41'16,"0"0"-2"-16,0 0-11 0,0 0-7 15,0 0-6-15,0 0-9 0,0 0-3 0,0 0-3 16,0 0-3-16,-29 1 3 0,26 9 3 16,-1-2-5-16,2 5 5 15,2 4-7-15,0-7 1 0,0 5 1 16,7 0-1-16,-1-1 0 0,4 3 1 0,1-2 1 16,1-1-2-16,2-2 2 0,1 0-1 15,0 0 1-15,1-3-1 0,-2 0 1 16,-2-1-3-16,-1-2-1 0,1 0 1 15,-1-3-3-15,-2 2-2 0,0-2-7 16,-5-2-9-16,2 1-12 0,-2-1-12 0,-4-1-5 16,0 0 6-16,0 0 2 0,2 0-2 15,-2 2-2-15,1-2 4 0</inkml:trace>
  <inkml:trace contextRef="#ctx0" brushRef="#br0" timeOffset="3415.898">11924 7299 22 0,'0'0'32'0,"0"0"13"0,0 0 6 15,0 0 10-15,0 0 2 0,0 0 0 16,0 0-8-16,0 0-2 0,0 0-8 16,0 0-7-16,-68-45-11 0,68 45-10 0,-3 0-8 15,3 0-7-15,0 0-3 0,-3 0-5 16,3 0 1-16,0 0 1 0,0 0 0 16,0 0 4-16,3 10 0 0,9 4-2 15,3 4 2-15,0-1 0 0,2-2 0 16,-1 2-4-16,2-4-2 0,-4 3-6 15,2-2-14-15,-6-6-41 0,0 3-49 16,-3-3-136-16</inkml:trace>
  <inkml:trace contextRef="#ctx0" brushRef="#br0" timeOffset="5147.9614">11049 5209 222 0,'0'0'60'0,"0"0"-8"0,0 0-12 0,0 0-4 15,0 0-10-15,0 0-3 0,0 0-3 16,0 0-4-16,0 0-4 0,-3-5 0 15,3 5-3-15,0 0-1 0,-3-1 1 16,3 1-4-16,0 0-1 0,0 0-2 16,0 0-2-16,0 0 0 0,0 0-4 0,0 0 2 15,0 0-2-15,0 0-1 0,0 0-1 16,0 0-3-16,0 0-4 0,0 0-2 16,0 0-4-16,0 0-1 0,0 0 2 15,0 0 6-15,0 3 14 0,3 7 10 16,9 5 5-16,1 3-1 0,1-1-10 15,-1 1-2-15,0 0-2 0,0 0-1 16,-1 0 1-16,-1-1 0 0,0 1-2 16,0 0 2-16,-2-1-2 0,-2 2 0 15,2-8 0-15,-2 3-2 0,-3-5 0 0,-1 0 1 16,4 5 1-16,-2-6 1 0,3 5 0 16,-3-5-1-16,-4-5 0 0,3 1 0 15,-4-4 0-15,0 0-1 0,0 0 1 16,2 2-1-16,-2 0-2 0,1-1 2 15,-1 1 1-15,2-1-2 0,-2 0 5 16,1 1-2-16,-1-1-1 0,2-1 3 0,-2 0-1 16,1 2 2-16,-1-2 0 15,0 0-2-15,2 2 0 0,-2-2-1 16,0 0 0-16,1 0 2 0,-1 0-1 0,0 0 0 16,0 2 1-16,2-2 0 0,-2 0 2 15,0 0 0-15,0 0 1 0,0 0 1 16,1 0-2-16,-1 0 2 0,0 0-3 15,0 0-2-15,0 0-1 0,0-4 0 16,-1-2-1-16,-4-2 1 0,-1-3 0 0,2 0-1 16,0 2 0-16,-1-2 0 15,-2-4-1-15,4 4 0 0,-4-4 1 16,4-2-2-16,0 7 2 0,0-7 0 0,2 6-3 16,-1-1-1-16,1 0-2 0,-1-1 3 15,0 0 2-15,0-1 0 0,1 1 2 16,-2-1-4-16,3 1 2 0,0-1-1 15,-3 2 2-15,3-2 0 0,0 2-5 16,0-2 4-16,0 1-3 0,0 6 2 16,0-4 2-16,0 4 0 0,0 1-1 0,0 2 1 15,0-3 0-15,0 2 0 0,0-1 0 16,0 1 0-16,0 5 0 0,0-6 0 16,0 1 0-16,-1-1 1 0,1 2 1 15,0 4-2-15,-2-2 1 0,2 2-1 16,0-1-1-16,0-2 1 0,0 3 0 0,0-2-2 15,0 0 0-15,-1 2 2 16,1-1-2-16,0 1 2 0,0-2 0 16,0 2 1-16,0-1 0 0,0 1-1 15,0-2 0-15,0 2 1 0,0 0 0 0,0-1-1 16,0 1 2-16,0 0 0 0,-2-1-1 16,2 1-1-16,0-2-1 0,-1 2-1 15,-1 0 0-15,1 0 0 0,-1 0 2 16,-5 0 1-16,2 0 0 0,-7 0-1 15,0 0-1-15,2 0 0 0,-3 2 1 0,4 0 0 16,-5 1 1-16,5 0 2 0,-2 1-3 16,5-4 0-16,3 3 0 15,-1-3 0-15,-1 1 0 0,1 1 1 16,-2-1-1-16,6-1-1 0,0 0-2 0,0 0-3 16,-1 0 1-16,-2 2-3 0,2-2 0 15,-1 0-1-15,1 0-3 0,1 1-6 16,-2-1-10-16,2 0-24 0,-1 0-33 15,-1 2-41-15</inkml:trace>
  <inkml:trace contextRef="#ctx0" brushRef="#br0" timeOffset="6767.8953">11091 5202 87 0,'0'0'48'0,"0"0"1"0,0 0 6 0,0 0-5 16,0 0-5-16,0 0-5 0,0 0-3 16,0 0-6-16,0 0-11 0,0 0-1 15,-15-3-5-15,14 3-3 0,-1 0 1 16,0-2-6-16,2 2-7 0,-3 0 0 15,3 0-4-15,0 0-3 0,0 0 0 0,-3 0-7 16,3 0-2-16,0 0 5 0,0 2 4 16,0 11 7-16,0 6 3 15,3 4 3-15,7 1-4 0,-1 0 0 16,-2-1-1-16,4-2 0 0,-2 0 1 0,0 0-1 16,0-2 0-16,-1-1-1 0,-1-5-1 15,-1-1 2-15,-1-4-2 0,-1 0 1 16,0 1 1-16,-1-6 0 0,0 1-1 15,-3-4-1-15,0 0 1 0,0 0 1 16,1 2 2-16,-1-1 3 0,2-1 0 0,-2 3 3 16,1-3 1-16,-1 0-2 0,0 1-3 15,2-1-3-15,-2 0-1 0,0-4 0 16,-6-4 2-16,-5-8-2 16,2 3 1-16,-6-7-1 0,2 0 1 0,0-1 1 15,-4 1 1-15,4-1-1 0,-3 0-1 16,1 1-1-16,0 1 8 0,0 3-4 15,1 0 3-15,1 3-2 0,2 4-4 16,3 3 1-16,4 1 2 0,1 2 3 16,0 1-3-16,0-2-1 0,3 4-8 0,-2-1 2 15,2 1-5-15,0 0-2 0,-1-2 4 16,1 2-6-16,0 0 2 0,0 0 5 16,0 0-1-16,0 0 3 0,0 0-3 15,0 0 1-15,1 0 0 0,4 0 3 16,2 3 2-16,3 2 2 0,-3-1 1 0,-1 1 1 15,4 0 3-15,-1 0 0 16,-2 2-1-16,2-1 0 0,-3-1-4 16,2 2 1-16,-1 0-1 0,4 4-1 15,-4-2-1-15,7 5 1 0,-6-5-1 0,0 0 0 16,2 2 1-16,-4-4-1 0,4 5 0 16,0 1 0-16,-1-3 0 0,0 1 1 15,0 1-1-15,-1-1 1 0,-2-3-2 16,3 4 0-16,-5-5 0 0,2 1 0 15,1 0 1-15,-3-1-2 0,2 1 1 0,-6-6-1 16,4 3-1-16,-1-2 3 0,0 0 0 16,0 0-2-16,1 0 4 0,-4-3 0 15,0 0 2-15,0 0 1 16,2 1 2-16,-1-1 2 0,-1 0 0 0,0 3 1 16,2-3-3-16,-2 0-1 0,0 0-3 15,0 0-3-15,-2 0 1 0,-1-3-2 16,-1 0 1-16,1 0 0 0,3 3 0 15,-1-1 1-15,1 1-1 0,-2 0 1 16,1-1-2-16,-1 1 1 0,1-2 0 0,1 2 0 16,-3-2 0-16,3 2 0 0,0 0 0 15,0-1 1-15,-3 1 1 16,3-2-2-16,0 2 1 0,0 0 0 0,-1 0-1 16,1-3 1-16,-2 3-2 0,2-1 1 15,-1 0-2-15,-1-1 2 0,1-4-3 16,-2 1 1-16,-1-4 0 0,1 0 0 15,0-2 0-15,0 1-1 0,2-3 2 16,-1-5-1-16,1 6 1 0,1-8 0 16,-2 1-1-16,1-3-1 0,-1-5 1 0,1 9-4 15,1 0 3-15,-2 6-1 0,2-1-4 16,0 0 6-16,0 1-4 0,0 0 4 16,0 5 1-16,0 3-2 0,0 4 3 15,-1-2-2-15,1 2-1 0,0-1 3 16,0-1-6-16,0 1 1 0,0-5 0 15,0 1-1-15,0 1 3 0,1-6-1 16,1 7 1-16,-1-1 3 0,4-4 0 16,-4 5 2-16,1-1-1 0,-1 1 0 15,-1 3 1-15,3-5-1 0,-3 0 2 0,3 1 0 16,-2 0 0-16,-1 4 1 0,0-2 0 16,0 2-1-16,0-2 0 0,2 1-1 15,-2-1 1-15,0 1 0 0,0 1-2 16,0-2-1-16,0 2 1 0,0-2-1 15,0 2 0-15,0-1 1 0,0 1-1 16,0-1 0-16,0 1-1 0,0-3 1 0,0 3 1 16,0 0 1-16,0 0 1 15,0-2-1-15,0 2 1 0,0 0 0 16,0 0 4-16,0-1 0 0,0 1 1 0,0 0-4 16,0 0-2-16,0 0-2 0,0 0 0 15,0 0 1-15,-2 0-1 0,-5 0 4 16,3 0-3-16,-5 0-1 0,-2 0 1 15,0 1-2-15,1 1 1 0,-1 1 0 16,-5 1 0-16,0 1-1 0,-3 1-2 0,0 0 1 16,6-2 0-16,-3 0 1 0,6 0 1 15,6-2 0-15,-8-1 0 16,8 1 0-16,-2-2-2 0,2 1 1 16,4-1-1-16,-2 0-3 0,2 0-2 0,-1 0-4 15,-1 2-12-15,1-2-21 0,-1 0-28 16,2 0-21-16,0 0-10 0,0 0-41 15</inkml:trace>
  <inkml:trace contextRef="#ctx0" brushRef="#br0" timeOffset="9339.2001">9298 7720 61 0,'0'0'20'0,"0"0"-1"16,0 0 3-16,0 0 4 0,0 0 6 0,0 0 1 16,0 0 1-16,0 0-4 15,0 0-6-15,0 0-2 0,-61-21-3 16,52 16 2-16,4 4-1 0,-1-1 4 0,3 0-1 16,3 2-5-16,0-1-4 0,0 1-1 15,-1 0 0-15,-1-2 2 0,1 2-2 16,-1-1-1-16,1 1-8 0,-1-2 0 15,1 2-2-15,-1-1-2 0,1 1 0 16,-1-1 0-16,1 1 1 0,-2-2-1 0,3 2 0 16,-4 0 1-16,4 0-1 0,-1 0-1 15,-1-1 0-15,1 1 0 0,1 0 0 16,-2 0 0-16,2 0-2 0,-1 0-1 16,1 0-2-16,-2 0 0 0,2 0 0 15,-1 0 0-15,1 0 2 0,0 0 1 16,0 0 1-16,0 3 2 0,0 5 0 15,7 6 2-15,-4-6-2 0,7 5 1 16,-1-1-1-16,1 1 0 0,3 1 2 16,-3-1-4-16,4-1 1 0,-5 1 1 0,3-1-2 15,-1 1 5-15,-2 1-3 0,0 0 3 16,-1 1-4-16,-1-5 1 0,-1 3-2 16,-1-6 2-16,-4-2 0 0,2 2 0 15,0-3-1-15,-2 0 1 0,2 1 0 16,-3-5-2-16,0 0 2 0,0 0 2 0,2 1-1 15,-2-1 1-15,2 2 1 16,-2-2 0-16,0 0 2 0,2 0 1 16,-2 0 1-16,0 2-2 0,1-2-1 15,-1 0-1-15,0 0-2 0,0 0 1 0,-5 0 0 16,-4-7-1-16,0-4 2 0,-1-1-1 16,-4-3 1-16,-1 1-1 0,2 1 0 15,-1-2-3-15,-2-1 2 0,0 1-2 16,3 3 5-16,3 1 4 0,2 4 3 15,0 0 0-15,1 0-2 0,4 4-3 0,-6-3 1 16,6 2-1-16,0 2 0 0,-5-4-2 16,5 3-2-16,-2 0-1 0,1-1 2 15,1 1 0-15,2 1 0 16,-2-1 0-16,0 1 0 0,3 2 0 0,-2-2-1 16,2 2-1-16,-1 0 0 0,1 0-1 15,-3 0-1-15,3-3 1 0,-1 3-2 16,1-1 0-16,-2 1-1 0,2-1 0 15,0 1-1-15,-1 0 1 0,1 0-2 16,0-2 1-16,0 2-1 0,0 0 0 0,0 0 0 16,0 0-1-16,0-2 1 0,0 2 2 15,0 0-3-15,0 0 3 0,0 0-1 16,0 0 3-16,0-1 2 0,0 1 0 16,4 0 0-16,3-1-1 0,5 1 0 15,-2-2 2-15,3 2-1 0,-1-2 1 16,-1 2-1-16,8 0-1 0,0 0 0 15,-2 0 0-15,-1 0-1 0,-3 0 1 16,0 0 0-16,-1 0-1 0,-2 0-1 16,3 0-2-16,-9 0 2 0,2 0-1 0,-2 0 1 15,3 0 0-15,-1 0 0 0,0 2 0 16,-6-2 1-16,0 0-1 0,0 0 2 16,0 0-1-16,3 2 1 15,-2-2 0-15,1 0 1 0,-1 0 1 0,1 0 0 16,-1 0 0-16,1 0 0 0,-1 0 0 15,1 0 1-15,-1 0-1 0,2 0 1 16,-2 0 0-16,-1 0-2 0,0 0 1 16,0 0-3-16,3 0 2 0,-3 0-1 15,0 0 0-15,0 0 1 0,0 0-1 0,3 0 0 16,-3 0-2-16,0 0 1 0,1 0-1 16,-1 0-1-16,0 0 1 0,2 0 0 15,-2 0 0-15,0 0 1 0,1 0-1 16,-1 0 0-16,0 0 1 0,0 0 0 15,2 0 0-15,-2 0 2 0,0 0-1 0,0 0 1 16,0 0-1-16,0 0 0 0,0 0 1 16,0 0 0-16,0 0 0 0,0 0 0 15,0 0 1-15,0 0-2 16,0 0 1-16,0 0 0 0,0 0 0 0,0 1 0 16,0-1-1-16,0 0 0 0,0 1-1 15,0-1 1-15,0 2-2 0,0 2 2 16,0 6-3-16,-5 3 0 0,-2 6-1 15,3-6 1-15,0 3 1 0,1-2 1 16,0-3 1-16,0 0-2 0,0-1 1 0,3-5-3 16,-3-1 2-16,3 2 0 0,-1-1-3 15,-1 0 2-15,1-1-3 0,1 1-2 16,0-5-2-16,-2 0-1 16,2 0-5-16,0 2-2 0,0-1-2 0,0-1 4 15,0 2 6-15,0-2 0 0,0 0 7 16,0 0-1-16,0 0-1 0,0 0-2 15,0 2-2-15,0-2-6 0,0 0-13 16,0 0-15-16,0 2-13 0,2-2-1 16,-2 1 16-16,0-1 15 0,1 2 11 0,-1-1 6 15,0 0-5-15,2 1-9 0,-2 0-6 16,0 0-4-16</inkml:trace>
  <inkml:trace contextRef="#ctx0" brushRef="#br0" timeOffset="11895.9523">6844 6949 30 0,'0'0'8'0,"0"0"-1"15,0 0 3-15,0 0 2 0,0 0 0 16,0 0 2-16,0 0 0 0,0 0 2 15,0 0 6-15,-6-2 6 0,6 1 1 16,0 1 3-16,0 0-4 0,0 0-2 0,-1 0-4 16,1 0-2-16,0 0-6 0,-2 0-3 15,2 0 0-15,0 0 1 16,-1 0 6-16,1 0 0 0,-2 0 0 16,2 0 0-16,-1 0 0 0,1 0-3 0,-2 0 0 15,2 0-1-15,-1 0-4 0,1 0-3 16,-2 0-1-16,2 0-3 0,-1-2-2 15,1 2 0-15,0 0-3 0,-4 0-3 16,4 0 0-16,0 0-6 0,0 0 0 16,0 0-4-16,0 0 3 0,0 0 4 0,0 0 8 15,0 0 6-15,11 0 3 0,1 7-3 16,4-2-1-16,-3 0-2 0,0-2-1 16,-3 0-1-16,3 1 1 0,4 0 0 15,-8-3-2-15,11 4-2 0,-5-2 0 16,-4-2-1-16,7 2-5 0,-7-1 6 15,-1-1 0-15,5 3 1 0,-2-3 5 16,1 2-2-16,-2-1 0 0,-5-1 3 16,5 0-4-16,-8-1-1 0,3 3 1 15,-4-3-2-15,3 0 2 0,-2 2-1 0,1 0-1 16,-5-2 1-16,1 1-1 0,5 1-1 16,-1-1 1-16,0 0-1 0,-5-1 2 15,3 2 0-15,1-1 0 0,-1 1-2 16,6 2 2-16,-4-3 0 0,-2 0-2 15,2 2 0-15,-5-3 1 0,0 0 0 16,0 0 0-16,1 2 1 0,-1-2-3 16,3 0 3-16,-3 2 0 0,3-2 0 15,-3 0 0-15,3 1 1 0,-2-1 1 16,1 0-2-16,-2 0-2 0,1 1-1 0,-1-1 2 16,2 0-1-16,-2 0 0 0,1 0 2 15,-1 0 0-15,2 0 0 0,-2 0 1 16,2 0 0-16,-2 1 1 0,0-1 1 15,2 0 1-15,-2 0-1 0,0 0 2 16,1 0 1-16,-1 0 2 0,0 0-1 0,0 0 2 16,0 0 1-16,0 0-1 0,0 0 4 15,0 0-5-15,0 0-1 16,0 0-4-16,0 0-2 0,0 0 0 16,-5-1 1-16,-1-5-1 0,-6-1 0 0,8 0 0 15,-8-2-1-15,1-1 1 0,-1 0-1 16,-4-2 2-16,3-1-1 0,-1-1-1 15,1 2-1-15,1 3 2 0,2-2 0 16,-2 2 0-16,-2-1 5 0,1-2-4 16,-1-2-1-16,-1 2 0 0,6 3-3 0,-2-2 2 15,2 5 0-15,3-2 1 0,-2 1 0 16,5 2 2-16,0 2 0 0,3 3 2 16,-3-2-1-16,3 2-2 0,0-1 1 15,-1-1-1-15,-1 1 1 0,1 1-1 16,-1-1 0-16,1 1-2 0,-1-2 0 0,1 2 0 15,1-1 0-15,-2 1 0 16,2-2 1-16,-1 2-1 0,1-1-1 16,-2 1 1-16,2-2 0 0,-1 2-3 15,1-2 4-15,-3 2-2 0,3 0 0 0,0-1 0 16,0 1-1-16,0-2 0 0,0 2 1 16,-4-1-1-16,4-5 0 15,-4-6-1-15,-1-5-3 0,-1 2 4 0,2-1 0 16,1 6 1-16,3 5 2 0,-3 1 0 15,3 4 0-15,0-1 0 0,-1-4-1 16,-3 0 0-16,2 1-1 0,1-1 2 0,1 5-1 16,-2-1 1-16,2 1 1 15,-1-2-2-15,-1 1 0 0,1-1 0 16,1 0 0-16,-2 1 0 0,2 1 1 0,-1-2-2 16,1 2-1-16,-3-1 1 0,3 1-1 15,0-1 1-15,0 1-1 0,-3-2 0 16,3 2 0-16,0 0 0 0,0 0-1 15,0 0 1-15,-1 0 1 0,1 0-3 16,0 0 3-16,-2 0 0 0,2 0 0 0,-1 0 2 16,1 0 0-16,-2 0-2 0,2 0 2 15,-3 6-2-15,2-1 0 0,-2 1 2 16,2-2-2-16,-1 1 0 16,1-1-2-16,-2 1 0 0,3-1 2 0,0 1 0 15,-3 0 1-15,0 3 0 0,3 3-1 16,-4-2-1-16,-1 5 0 0,2-5 0 15,-2 5 2-15,2-4-2 0,0 1 0 16,0 0 1-16,0-2-2 0,0 2 2 16,2-7 1-16,-1 2-2 0,2-6 2 0,-1 0-1 15,1 0 1-15,0 2-1 0,-2-1-2 16,2 1-1-16,-1 0-3 0,1-1-4 16,-3 0-8-16,3 0-6 15,0 1-8-15,0 0-2 0,0-2-5 0,0 1-16 16,0 2-7-16,4 0-15 0,-1-1-32 15</inkml:trace>
  <inkml:trace contextRef="#ctx0" brushRef="#br0" timeOffset="40639.832">13660 7959 38 0,'0'0'12'0,"0"0"-1"15,0 0-3-15,0 0 3 0,0 0-3 0,0 0-2 16,0 0 3-16,0 0-2 0,0 0-1 16,-9-2 1-16,9 2-4 0,-2 0 1 15,2 0-1-15,-1 0 2 16,1 0 1-16,-2 0 2 0,2 0 0 0,-1 0-2 15,-1 0-3-15,-4 0-2 0,-2 0 0 16,-1 2 1-16,-4 5-1 0,0 2 0 16,2-2 0-16,-4 6 0 0,1-4-1 15,2 4 2-15,-1-1-1 0,1 2-1 16,5-5 1-16,-1 3-1 0,0 0 1 0,4-4-1 16,-2 6-2-16,0-1-1 0,1 2 5 15,-1 7 1-15,0 1 3 0,2-1 1 16,-1 1-6-16,2-6-2 0,2 1 0 15,1 2 2-15,0-1 6 0,0 9 10 16,0-1-1-16,0-1 1 0,0 0-3 0,3-1-6 16,1 2 0-16,1-4 2 15,-1 2-3-15,5-1-1 0,1-1-4 16,0-3-2-16,4-2 1 0,-1-1-1 16,3-3 1-16,5-5-3 0,0 1-6 0,4-4-5 15,2-2-5-15,1-4-9 0,2 0-18 16,3-4-37-16,-1-3-27 0</inkml:trace>
  <inkml:trace contextRef="#ctx0" brushRef="#br0" timeOffset="42399.4115">14246 8200 162 0,'0'0'41'0,"0"0"-5"0,0 0-6 16,0 0-4-16,0 0-2 0,0 0-5 16,0 0 1-16,0 0-2 0,0 0-3 15,-5-39 2-15,3 35-4 16,-2-5-3-16,2 6-2 0,-1-2-2 0,-1-2-3 15,1 4 1-15,0-1 0 0,-3-3-3 16,2 4 1-16,-3-5-2 0,3 3 0 16,-4-2 0-16,2 1-1 0,2 2-4 15,-3 2-1-15,3 1-3 0,-1-1-4 16,1 0-1-16,-2 2-5 0,-1 0-1 0,-5 0 1 16,-1 2 3-16,0 3-6 0,2 2 2 15,-1 1-3-15,5-2-8 0,1 1 2 16,-3 5 1-16,5-2 7 0,-4 4 15 15,3-1 4-15,1-2 3 0,-2 4-2 16,3-4-3-16,0-1 3 0,0 1 2 0,1-2-1 16,0 1 1-16,1-5 1 15,-1 6-1-15,2-5 0 0,0 0-1 16,0 0 0-16,0-2 0 0,0 1 1 16,0 0 0-16,2 4 3 0,1-5 1 0,4 1 1 15,0 1-3-15,2-3 1 0,2 0-4 16,-1-3 1-16,2 2-3 0,1-2-1 15,4 0 1-15,-4 0 1 0,5 1 4 16,-1 0 1-16,-7 2-2 0,6 1-4 16,-4 2-2-16,-5-2-1 0,4 4 4 0,-3-2 1 15,-4 1 3-15,0 3-2 0,-2-1 1 16,-1 1 2-16,-1 1-2 16,0 4 3-16,-1-1 0 0,-8 3-1 15,2-1 2-15,-5-2 0 0,2-1 0 0,3-2 1 16,-3-1 3-16,3-5 0 0,-1 0 3 15,-2-1 5-15,7-2 7 0,-1 1 5 16,-2-3 0-16,-4-2-1 0,0-5-9 16,-6-7-7-16,10-3 2 0,2-2 1 15,1-4 0-15,3-2-4 0,0 0-7 0,4-1-5 16,5-1-1-16,0 0 0 0,4-1-1 16,0 2-4-16,1 1-4 0,4-1-3 15,-1 3-7-15,2 2-4 0,1 1-8 16,3 3-11-16,0 4-13 0,-1 1-16 15,5 2-18-15</inkml:trace>
  <inkml:trace contextRef="#ctx0" brushRef="#br0" timeOffset="43055.3629">14650 8479 144 0,'0'0'42'0,"0"0"0"16,0 0 4-16,0 0-4 0,0 0-2 15,0 0-7-15,0 0-3 0,0 0-2 16,0 0-2-16,-18-32-4 0,17 31-2 0,1 1-7 16,0 0-6-16,-3-2-2 0,3 2-4 15,0 0-3-15,0 0-1 0,-1 0-1 16,-4 0 1-16,-2 6 2 0,-3 9-1 15,-3 5-1-15,0 3-6 0,0 0-8 16,1-1-18-16,-1 1-37 0,5 0-39 16,-1-3-69-16</inkml:trace>
  <inkml:trace contextRef="#ctx0" brushRef="#br0" timeOffset="43876.0739">14958 8124 158 0,'0'0'40'16,"0"0"0"-16,0 0 1 0,0 0-7 0,0 0-2 16,0 0-2-16,0 0-3 0,0 0-6 15,0 0-4-15,0 0-8 0,-23-41-3 16,18 37-5-16,2 1-4 0,0 2 1 15,-4 0-2-15,3 1 0 0,-6 0 0 16,-2 0-1-16,4 1 2 0,-4 7 1 0,5-2-2 16,-6 4 2-16,4 1 0 15,5-2 0-15,-4 3-3 0,3-3-1 16,-1 1-2-16,3 0 0 0,0 1 3 16,0 1 1-16,2 0 3 0,-2 6 2 0,3-6 2 15,-2 6-1-15,1-7-2 0,1-5 1 16,0 6-2-16,0-6 1 0,0 1 0 15,0 5-2-15,0-6 0 0,0-2 0 16,1 6 1-16,2-7 3 0,5 1 2 16,-1 1-2-16,4-4-1 0,-2 2 0 0,4-3-1 15,7 0 1-15,-1 0 1 0,4-3-2 16,-1-2 2-16,0 0-2 0,-5-2 0 16,0-2 4-16,-5 3 0 15,1-3 5-15,-4-2 5 0,-2 1 2 0,3-7 3 16,-4 5-3-16,-3-3-1 0,-2-3-3 15,-1-2-2-15,0 0 1 0,0 2 2 16,0 1-1-16,-4 2-2 0,-2 2-3 16,-4 0-2-16,1 2-2 0,0 6-2 15,-5-3 0-15,5 5-3 0,-5 1 0 0,-5 2 0 16,2 0-2-16,-5 0-3 16,3 8-2-16,2-1-10 0,4 3-11 0,4 0-28 15,2 4-41-15,1 1-76 0</inkml:trace>
  <inkml:trace contextRef="#ctx0" brushRef="#br0" timeOffset="44254.1438">15344 8300 488 0,'0'0'52'0,"0"0"-16"0,0 0-15 16,0 0-7-16,0 0-7 0,0 0-4 0,0 0-3 15,0 0-2-15,0 0-5 0,-3 0-3 16,2 3 0-16,-5 7 1 0,-2 7-1 16,-3 6-6-16,-1 0-18 15,2 0-34-15,-1-2-41 0,3-2-48 0</inkml:trace>
  <inkml:trace contextRef="#ctx0" brushRef="#br0" timeOffset="44915.4191">15788 7982 149 0,'0'0'75'0,"0"0"-5"0,0 0-5 0,0 0-10 15,0 0-9-15,0 0-8 16,0 0-5-16,0 0-7 0,0 0-6 16,0 0-3-16,-13-68-8 0,7 61-1 0,5 4-4 15,-5-4-4-15,3 6-1 0,-2-2-3 16,1 2-3-16,-1 1-2 0,-1 0 0 15,-5 0-2-15,-1 5 1 0,1 6 3 16,0 1 1-16,-1 4 3 0,2 2 3 16,0 2 3-16,-3-1-1 0,6 1-2 0,1-5-2 15,-1-1-2-15,4-5 2 16,2-4 1-16,1 7 2 0,0-5 1 16,0 4-2-16,0 4 0 0,1-3-2 15,4-1 2-15,0-4 1 0,1 2 1 0,1-4 1 16,3 0-1-16,3-5-2 0,5 0 1 15,0-2-2-15,4-7 0 0,-3-2 1 16,0-3 1-16,-1 1 1 0,-2-2 0 16,-1 0 2-16,-4 0-3 0,0-2 1 15,-2 2 1-15,-1-2 0 0,-4 5 2 0,-1 3 1 16,0 0 2-16,-3 4-1 0,0-6-2 16,0 2 1-16,-3 0-3 0,-6 0-1 15,2 2-2-15,-10 2-2 0,-2 3-2 16,0 2-4-16,-8 0 0 0,2 0-8 15,2 7-14-15,1 0-46 0,-1 4-46 16,0-2-108-16</inkml:trace>
  <inkml:trace contextRef="#ctx0" brushRef="#br0" timeOffset="45452.6506">16024 7711 408 0,'0'0'67'0,"0"0"-14"0,0 0-20 16,0 0-7-16,0 0-10 0,0 0-3 16,0 0-4-16,0 0-5 0,0 0-1 15,0 0-4-15,-5-12-3 0,5 12 1 0,0 0 2 16,0 0 1-16,6 0 4 0,7 4-3 16,3 6 0-16,0 1 1 0,-2 5-2 15,2 0 0-15,-3 6 1 0,3 3 2 16,-3 4 2-16,1 4-4 0,-2 4 3 15,-2 1-5-15,-1 3-1 0,-3 0 2 16,-5 3-2-16,-1 0 1 0,0 0-4 16,-6 2-8-16,-7-3-17 0,-3 2-38 15,-4-4-105-15,-4 0-105 0</inkml:trace>
  <inkml:trace contextRef="#ctx0" brushRef="#br0" timeOffset="49655.1348">9755 8471 154 0,'0'0'40'16,"0"0"3"-16,0 0-2 0,0 0-2 15,0 0-5-15,0 0-4 0,0 0-4 16,0 0-3-16,0 0-4 0,-23-22-3 0,23 22-8 16,-2 0-1-16,1-2-6 0,-5 2-5 15,-7 0-4-15,-3 0-1 0,-3 9 0 16,2 4 3-16,-2 3-6 0,2 2 0 15,2 1 6-15,0 6-2 0,-3 4 12 16,4-1-1-16,-2 5-2 0,0-5-1 0,4 0-1 16,2-4 1-16,2-2-1 15,2 0 1-15,1-1 0 0,2 1 1 16,2 0-1-16,-2 3 0 0,3-4-1 16,0 1-1-16,3-2-2 0,4-3-3 0,1 0-2 15,3-2-3-15,1-3-7 0,3 1-6 16,0-5-11-16,5 0-10 0,3-4-14 15,1-2-23-15,0-2-27 0</inkml:trace>
  <inkml:trace contextRef="#ctx0" brushRef="#br0" timeOffset="50395.4561">10031 8520 86 0,'0'0'26'0,"0"0"0"16,0 0 1-16,0 0 1 15,0 0 0-15,0 0 0 0,0 0 1 16,0 0-8-16,0 0-4 0,0 0-6 16,-20-31-3-16,7 31-3 0,-5 8-2 0,-3 6 3 15,2 6-5-15,2 2 2 0,-1 2-1 16,2 2-2-16,2 2 1 0,-2-2-1 15,7-1 0-15,2 1 0 0,-3 0 0 16,7 0-1-16,0-2-2 0,2 2 1 16,1 0 0-16,0-1-1 0,3 0 0 0,1-4-9 15,2-2-3-15,4 0 3 0,-3-4 4 16,5 0 10-16,-1-2-4 0,5-3 2 16,1-1 2-16,1-1 3 15,2-5 5-15,3-3-6 0,-1 0-4 0,-3-8-3 16,1-2 2-16,-3-2-3 0,1-2 5 15,-5 0 6-15,-2-1 0 0,-1-2 8 16,-2-1 2-16,-4 2 1 0,0 1 3 16,-4-1 1-16,0 5-1 0,0-4-1 15,-5 7-5-15,-1 1-4 0,-2 1-4 0,0 3-5 16,-4 0-1-16,1 3-3 0,-8 0-6 16,3 4 1-16,-4 7-2 0,2 1-8 15,1 2 0-15,2 1-3 16,0 3-13-16,-4 2-24 0,9 1-21 0,1 0-43 15</inkml:trace>
  <inkml:trace contextRef="#ctx0" brushRef="#br0" timeOffset="50742.3234">10371 8749 287 0,'0'0'59'15,"0"0"-15"-15,0 0-18 0,0 0-9 16,0 0-11-16,0 0-4 0,0 0-2 16,0 0-2-16,0 0 1 0,-46 32 0 0,35-9-4 15,1 4 0-15,0 2-2 0,0 3-1 16,3 0-2-16,-2 0-4 0,2 0-8 16,3-2-25-16,-4-1-24 15,2-2-45-15</inkml:trace>
  <inkml:trace contextRef="#ctx0" brushRef="#br0" timeOffset="51391.4314">10539 8590 232 0,'0'0'47'0,"0"0"-4"15,0 0-14-15,0 0-4 0,0 0-2 16,0 0-1-16,0 0-2 0,0 0-2 0,0 0-4 16,0 0-1-16,-57-27-2 15,57 27-3-15,-1 0-4 0,-1-2-1 16,1 2-3-16,-2-1-3 0,3 1-2 16,-3 0 1-16,0 0-3 0,-1 0-3 0,-1 5 2 15,0 2-2-15,2 4 3 0,3 8 6 16,0-1 2-16,0 7 1 0,0-3 0 15,3 1 1-15,2-2-3 0,0-1-3 16,-1-6 3-16,-1 1-2 0,3-1 0 16,-2-6 4-16,3 7-4 0,-2-8 2 0,-1 2-1 15,2-1-4-15,-3-5 3 16,4-1 1-16,-1 0 0 0,2-2 2 16,7 0 1-16,-1-3 0 0,2-8 2 15,0-1-1-15,-4-3 0 0,1-2 1 0,-2 1 1 16,-2-3 1-16,-2 1 6 0,0 4 0 15,-2-2-1-15,-4-1-1 0,1 5-4 16,-1-8 3-16,-1 2 1 0,0 6 4 16,0-6 0-16,-1 5 0 0,-4 3-3 15,-2-3-1-15,0 6-6 0,-5-3-1 0,5 5-4 16,-7 2 0-16,-2 0-1 16,-3 3-2-16,-4 0 1 0,7 7-6 15,-1 4 0-15,2 3-12 0,1 0-24 16,5-1-38-16,3 1-49 0,6 0-76 0</inkml:trace>
  <inkml:trace contextRef="#ctx0" brushRef="#br0" timeOffset="51704.7981">10958 8715 359 0,'0'0'70'0,"0"0"-18"0,0 0-11 15,0 0-13-15,0 0-8 0,0 0-5 16,0 0-6-16,0 0-3 0,0 0-4 15,-9-12-3-15,7 12-3 0,0 0 1 16,-2 0 0-16,-4 10 0 0,0 9-2 16,-7 7-4-16,4 5-8 0,-2 4-18 0,1-1-29 15,3 2-35-15,2-4-47 16</inkml:trace>
  <inkml:trace contextRef="#ctx0" brushRef="#br0" timeOffset="52321.1486">11179 8653 378 0,'0'0'52'16,"0"0"-5"-16,0 0-11 0,0 0-16 0,0 0-10 16,0 0-8-16,0 0 1 0,0 0-1 15,0 0 0-15,0 0-2 0,-27-38-2 16,27 38-4-16,0 0-1 0,-2 0-2 15,-4 0 0-15,-4 0 2 0,-3 7 1 16,2 2 1-16,1 2-1 0,1 1 2 0,5 3 1 16,-2 0 1-16,3 0 0 15,0-4 1-15,1 1-2 0,0 1-1 16,2 1-2-16,0-2 1 0,0 1 0 16,0-2 4-16,0 0 1 0,4 1-1 0,-1-3 0 15,1 0-1-15,-2-6 0 0,4 4 1 16,-5-4 0-16,2-2 0 0,8 1 1 15,-2-2-1-15,1-3-1 0,6-7 1 16,-4 0 1-16,-2-5 2 0,1 3 2 16,-3-4 2-16,-1 0-1 0,3-2 3 0,-6 5 2 15,1-3 0-15,-4 0 5 0,2 4 1 16,-3-1 3-16,0 2 1 16,0 4-1-16,0-2 1 0,0-4-2 15,0 3-2-15,-4 2-5 0,-2 0-4 0,-1 1-5 16,-2 1-1-16,3 1-2 0,-3 0 1 15,0 3-1-15,4 0-3 0,-5 0-4 16,0 2-5-16,-2 0-8 0,-1 6-22 16,6-1-41-16,0 4-47 0,1 0-100 15</inkml:trace>
  <inkml:trace contextRef="#ctx0" brushRef="#br0" timeOffset="52631.9931">11218 8483 390 0,'0'0'56'16,"0"0"-15"-16,0 0-13 0,0 0-13 15,0 0-8-15,0 0-3 0,0 0-2 16,0 0 0-16,0 0-1 0,0 0-1 15,42-62 0-15,-32 62-1 0,-1 0 0 16,8 5 0-16,-5 2 2 0,5 2 0 0,-4 3 0 16,0 1 1-16,0 1 0 15,-1 2-1-15,1 6 3 0,-3 2-4 16,-1 8 3-16,-1 3-3 0,-3 7-3 16,-5 6-2-16,0 6-5 0,0 6-6 0,-9 2-20 15,-4 4-36-15,3-4-55 0,-4-1-121 16</inkml:trace>
  <inkml:trace contextRef="#ctx0" brushRef="#br0" timeOffset="62123.2531">12865 3850 87 0,'0'0'26'16,"0"0"-7"-16,0 0-2 0,0 0-6 16,0 0-3-16,0 0 0 0,0 0-1 0,0 0 0 15,-3-13 1-15,2 11-5 0,1 1-1 16,-2-1 1-16,2 1-3 0,-2 0 0 16,2-1-1-16,-2 1-2 15,1-1-1-15,-1 0 0 0,1 2 2 0,-5-3 2 16,0 2 1-16,2-1 0 0,-1 2 1 15,-1 0 1-15,0 0-1 0,0 0 3 16,1 0 1-16,-2 0-2 0,4 0 5 16,-4 0-5-16,3 0 0 0,4 0-3 15,-5 2-1-15,1-1-2 0,-3 4-3 0,-2 0 3 16,5 4-1-16,1 0 2 0,0 5 0 16,2 4 0-16,1 0 1 0,0 4-1 15,0-5 2-15,3 0-4 16,1-2 2-16,0 0-1 0,2 0 0 0,1-1-2 15,-1-3-1-15,0-4 2 0,3 4-2 16,-1-5 0-16,-1-1 2 0,2-1-3 16,-4-2-4-16,6-2 1 0,-5 0 3 15,7 0 1-15,4-2 10 0,2-6 2 16,1-2 1-16,-1-2 1 0,-3-2-5 0,0 0 5 16,-6 6 2-16,-3-4 5 0,2-3-1 15,-5-1 2-15,3-7-3 0,-2 0 6 16,-4 6 5-16,1-1 6 0,-2 0 10 15,0 8 0-15,-3-7 2 0,0 8-11 16,-6 1-11-16,-2-1-9 0,3 3-7 0,-6-2-3 16,-2 4-2-16,-2 4-5 15,-5 0 1-15,0 0-1 0,0 6-1 16,3 6 0-16,1 4-3 0,2 0-3 16,2 4-14-16,4-1-12 0,-1 3-23 0,5-6-23 15,7 3-10-15,0-7-34 0</inkml:trace>
  <inkml:trace contextRef="#ctx0" brushRef="#br0" timeOffset="63964.2756">13295 3995 111 0,'0'0'30'0,"0"0"-5"16,0 0-3-16,0 0-3 0,0 0-2 15,0 0-1-15,0 0 2 0,0 0-1 0,0 0 6 16,0 0 0-16,-12-16 1 0,11 14-2 16,1 2-2-16,-2-2-4 0,2 2-3 15,-1-1 0-15,-2 1-4 0,3-2-2 16,0 2-3-16,0 0-3 0,-1 0-2 15,1 0 0-15,-2 0 0 0,-2 0 0 16,-2 9 4-16,-4 5-4 0,1 5 0 16,-1 3-1-16,0-1-5 0,1 2 0 15,-1 1-4-15,6 1-12 0,-5-2-26 16,5 0-33-16,-2-2-79 0</inkml:trace>
  <inkml:trace contextRef="#ctx0" brushRef="#br0" timeOffset="65195.2775">13660 3528 123 0,'0'0'37'16,"0"0"-2"-16,0 0-3 0,0 0-2 15,0 0 0-15,0 0 2 0,0 0-5 16,0 0-3-16,0 0-6 0,0 0-3 16,-2-32-3-16,2 31 0 0,0 0-2 15,0 0 1-15,0-1-1 0,-3 0-1 0,3 1-1 16,0 0-3-16,0 1 1 0,0-2 0 16,0 2 0-16,0-1-1 0,0 1 1 15,0-2-2-15,0 2-2 0,0 0 1 16,-1 0-3-16,1 0 0 0,0 0-2 15,-2 0 0-15,2 0-1 0,-1 0-2 16,1 0 1-16,-2 0-1 0,-1 0 0 16,-1 6 3-16,-5 6 2 0,1 6 0 15,-4 2 1-15,2-1-1 0,-2 1-3 16,4-4 1-16,0-1-1 0,2-2 1 0,-2 4 2 16,-2 3 0-16,1 0-1 0,-2 0 2 15,2-2-2-15,0 0 1 0,3-6-2 16,-1 0 1-16,3-3-3 0,1 2 0 15,0-2-2-15,2-4 0 0,-2 6 1 16,3-4-5-16,0-1 2 0,0 0-4 16,0-1 1-16,0-1-2 0,0 0 2 15,0 1 0-15,0-5 2 0,0 0 2 16,0 0 4-16,0 0 3 0,4 0 2 16,3 0 3-16,5 0-5 0,1-6 1 0,-4 0-3 15,3-2-3-15,-4 2-3 0,-1 0 1 16,6-2-1-16,-1 1 3 0,5-4 1 15,-3 2-10-15,-2 3-3 0,2-1-4 16,0 0 0-16,0 0 2 0,3-2-3 16,1 2-7-16,-5 2-6 0,-2 0-9 0,-1 2-11 15</inkml:trace>
  <inkml:trace contextRef="#ctx0" brushRef="#br0" timeOffset="65612.2715">13717 3539 205 0,'0'0'66'16,"0"0"-2"-16,0 0-7 0,0 0-9 15,0 0-9-15,0 0-9 0,0 0-9 16,0 0-6-16,0 0-4 0,-13-25-6 16,13 25-3-16,0-2-4 0,-1 2-4 15,1-1-3-15,-2 1-1 0,2 0 2 16,0 0 5-16,0 10 3 0,0 7 1 0,6 6-1 16,0 0-1-16,0 1 0 0,2 2 2 15,1 1-2-15,0 0 2 0,0-1-2 16,0 1 2-16,0-1-2 0,2-1 1 15,-2-1 4-15,-3-1-6 0,4-2 4 16,-3-7-4-16,-1 1-2 0,-2-6-3 16,-2-5-1-16,1 1-4 0,-2-2-1 0,2 0 0 15,-1 0-3-15,1 1-1 16,-3-4-13-16,0 0-18 0,0 0-13 16,1 2-12-16,-1-2-19 0,2 2-9 0</inkml:trace>
  <inkml:trace contextRef="#ctx0" brushRef="#br0" timeOffset="66156.0989">14154 3730 360 0,'0'0'70'0,"0"0"-16"16,0 0-9-16,0 0-15 0,0 0-11 15,0 0-7-15,0 0-8 16,0 0-3-16,0 0-2 0,0 0-2 16,-18-17 0-16,17 17 0 0,-2 0 0 0,0 10 2 15,-1 7-1-15,-3 4-1 0,2 2-1 16,-2 3-1-16,3 1-17 0,-4-1-36 15,0-2-56-15,-1-1-129 0</inkml:trace>
  <inkml:trace contextRef="#ctx0" brushRef="#br0" timeOffset="72839.2831">14320 3478 84 0,'0'0'32'0,"0"0"-5"0,0 0-1 15,0 0-1-15,0 0 0 0,0 0 2 16,0 0 2-16,0 0 1 0,0 0-4 0,0 0-2 16,-16-4-4-16,15 4-3 15,1-1-3-15,-2 1-1 0,2-2-5 16,-1 2-1-16,1-2-1 0,-3 2 0 16,3 0-3-16,0-1 1 0,0 1 0 0,0 0-2 15,0-1-1-15,0 1-1 0,0 0 3 16,0-1 2-16,0-3 3 0,10-1-1 15,3-1-1-15,4-1-3 0,-5 1-2 16,1 0 1-16,1-1 0 0,-3 5 1 16,4-5-2-16,0 2-1 0,-6 0 0 0,5-1-1 15,-4 2-1-15,-5 3 2 16,3-1 0-16,-2 0 2 0,-2 0-1 16,2 1 0-16,-6 1-2 0,0-2 2 15,0 2-1-15,2 0 1 0,-1-1 1 0,1 1 2 16,-1 0-1-16,-1 0-1 0,3-1 0 15,-2 1 1-15,2 0 0 0,-2 0-2 16,1 0 0-16,-1 0-5 0,-1 0-3 16,2 0-6-16,-2 0-7 0,1 0-9 15,-1 0-22-15,2-2-18 0,-2 2-14 0,1 0-17 16,1-2-5-16</inkml:trace>
  <inkml:trace contextRef="#ctx0" brushRef="#br0" timeOffset="73696.1165">14966 3199 55 0,'0'0'14'0,"0"0"-2"16,0 0 1-16,0 0 4 0,0 0 1 16,0 0 3-16,0 0 2 0,0 0 0 0,0 0 1 15,0 0 3-15,-47-48-2 0,41 45-3 16,-3-1-2-16,0-1-4 0,0 0-1 15,-2 1-2-15,3 1-4 0,-4 0 2 16,3 0-3-16,-1-1-3 0,6 3 1 16,-9-1-1-16,9 2-3 0,-2 0 2 15,0 0-4-15,-1 0 2 0,1 0-4 0,0 0 1 16,0 0-3-16,6 0-3 0,-4 0 1 16,0 0-1-16,-3 3 3 15,-1 2-1-15,4 3 1 0,0-1-1 0,2-2 6 16,-1 4-3-16,2-3 4 0,-1 0-3 15,1 5 1-15,1-5 0 0,-3 0 0 16,3 0 1-16,-1-2 0 0,1 3 0 16,0-1-1-16,0-1 0 0,0-5 0 15,0 5 0-15,0 1 0 0,0 0 2 0,0 5-4 16,0-7 4-16,0 1-4 0,1 3 4 16,3-4-1-16,2 2 1 0,0 0 1 15,1-1 1-15,1 0-1 0,1-2 1 16,0 2-2-16,2-3 1 0,0 1-1 15,-1 0 0-15,6 0-2 0,-6 0 0 16,6 2 0-16,-6-1 0 0,2-2 0 16,3 3 0-16,-6-3-2 0,4 4 0 15,-4-1 2-15,-2 0 0 0,-1-1 0 16,-2-1 2-16,2 4-2 0,-2-3 2 0,-2-1 0 16,-1 8 2-16,-1 0-1 0,-1 3 3 15,-8 6-3-15,-2-1-1 0,-4-1-1 16,-1-2 1-16,-1 1-1 0,1-4 2 15,3-2 3-15,0-2-1 0,6-3 3 16,2-3 2-16,2 1 6 0,-4-4 4 0,2 0 3 16,-6 0-3-16,-3-8-4 15,5-4-6-15,-1-6-5 0,7-3-4 16,3 1 0-16,0-7-3 0,6 4 2 16,6-5-1-16,3 4-2 0,0-1 2 0,5 3-3 15,-1 2-2-15,1 2 2 0,0-1-3 16,-2 4 2-16,2 0 0 0,-1 2-4 15,-2-1 4-15,-4 3-10 0,0 2 1 16,-5 3-3-16,-4 3-8 0,1 0-13 16,-5 3-27-16,0 0-19 0,0 0-28 0,0 0-27 15</inkml:trace>
  <inkml:trace contextRef="#ctx0" brushRef="#br0" timeOffset="74115.0861">15092 2980 253 0,'0'0'56'16,"0"0"-5"-16,0 0-14 0,0 0-15 0,0 0-14 16,0 0-11-16,0 0-4 0,0 0 2 15,0 0 4-15,0 0 3 0,-3-10 5 16,11 13 2-16,4 8 0 0,5 4 1 15,0 0 4-15,-1 2 0 0,1 0-1 16,-1 1-1-16,3 3-4 0,-2 4-1 16,2 2 5-16,-2 3-8 0,-4 5 6 0,-1 2-8 15,-2 2-1-15,-3 4 2 16,-4 2-4-16,-1 4 0 0,-2 2-8 16,-5 2-11-16,-6-1-35 0,-5-1-50 0,-4-4-148 15</inkml:trace>
  <inkml:trace contextRef="#ctx0" brushRef="#br0" timeOffset="87820.214">12585 3667 132 0,'0'0'39'0,"0"0"-3"0,0 0-6 0,0 0-5 16,0 0-2-16,0 0-3 15,0 0-4-15,0 0-2 0,0 0 1 16,0-39-1-16,0 37 0 0,-2 0 0 16,1 1-3-16,-5-2-4 0,2-1-3 0,-1 0-3 15,1 3-1-15,4 1 0 0,-4 0 0 16,-1 0-1-16,-6 3 1 0,-1 4-2 15,5 0 2-15,-3 4 1 0,1 1 0 16,3 3 0-16,-2 3 1 0,2-4 0 16,2 1-2-16,-1 2 2 0,2 1-2 0,-1 6 2 15,3-1 2-15,-1 1-2 0,2 2 1 16,0-1-1-16,0 1-3 16,0-2 0-16,3 1-4 0,1-1 0 15,2 0 3-15,0 1 1 0,1 2 3 0,-1-1 1 16,1 3 2-16,2-2-5 0,-1-2-2 15,1-2-5-15,0-2-1 0,7-3 3 16,-3 2 2-16,3-6-3 0,0 0-5 16,1-1-10-16,-4-4-24 0,6-2-37 15,0-4-68-15</inkml:trace>
  <inkml:trace contextRef="#ctx0" brushRef="#br0" timeOffset="100751.4096">2652 6113 141 0,'0'0'42'0,"0"0"2"0,0 0-2 16,0 0-4-16,0 0-4 0,0 0-4 15,0 0-10-15,0 0-1 16,0 0-8-16,-51-51-3 0,47 48-4 0,1 2-1 15,3 1-5-15,0-2-2 0,0 2-4 16,-6 0-1-16,-1 0 1 0,-6 0 0 16,1 5 2-16,2 2 3 0,-3 3 2 15,6-2-6-15,1 0 0 0,2 0 0 16,-1-1 4-16,0 4 3 0,-1 4 5 0,0 0 0 16,2 2-2-16,1 0-3 0,1-6-1 15,2 1 0-15,0 1-2 0,0-2-2 16,0 5-1-16,3-6 3 15,3 5 2-15,0-3 4 0,0-4 1 0,5 2-4 16,-5-2 0-16,3-3 0 0,2-2 2 0,1-1-3 16,4 0 7-16,1-2-2 15,3 0 4-15,-4-7 2 0,0-2-2 16,-1-4 2-16,-1-2-5 0,-2-2 4 16,-2-2-2-16,3-1 0 0,-3 0 1 0,-3 1 4 15,-1 4 3-15,-2 0 3 0,-4 5 0 16,3-4-5-16,-3-4-4 0,0 1 0 15,0 2 1-15,-7 0-2 0,-3 3-1 16,-2 1 1-16,-5-3-3 0,1 7-3 16,-4 1 3-16,-2 1-2 0,2 4-3 0,-3-1 0 15,-2 2-2-15,1 2-5 0,0 4 1 16,0 4-3-16,1 1-1 16,1 3-6-16,6 3-13 0,0 1-25 15,6 6-30-15,3 4-36 0,5 3-93 0</inkml:trace>
  <inkml:trace contextRef="#ctx0" brushRef="#br0" timeOffset="101096.9606">3031 5985 415 0,'0'0'54'16,"0"0"-8"-16,0 0-15 0,0 0-12 15,0 0-10-15,0 0-6 0,0 0-3 16,0 0-1-16,0 0-2 0,0 0-2 15,-6 11-2-15,3-5 1 0,0 6 3 16,0 6 3-16,0 6-1 0,-1 4 0 16,-1 2-2-16,0 5 1 0,-1 4-3 0,2-1-6 15,-1 2-11-15,1-4-32 16,1-3-20-16,3-3-28 0,0-11-49 16</inkml:trace>
  <inkml:trace contextRef="#ctx0" brushRef="#br0" timeOffset="104216.2378">3159 5632 262 0,'0'0'61'16,"0"0"-9"-16,0 0-3 0,0 0-11 15,0 0-5-15,0 0 0 0,0 0-13 16,0 0-4-16,0 0-5 0,0 0-7 16,0-44 0-16,-1 33 0 0,-2 5-2 15,2 0 1-15,-1-5-1 0,2 5-1 0,0-6 0 16,0 1-1-16,0-1-1 0,0-4 0 16,7-2-1-16,-1 4 0 15,1-1-1-15,1 2-1 0,-4 5 0 16,7-3 0-16,-3 6 1 0,-1-1-1 0,0 1-2 15,3 2 1-15,-1 0-1 0,0 3-3 16,2 0 2-16,-1 0-5 0,2 6 1 16,1 7 2-16,-3 3-1 0,-4 5 4 15,-1 4-6-15,-5 2-4 0,0 0 3 16,0 1 1-16,-2 1 14 0,-1-2 3 0,0-8 1 16,0-3-5-16,0-5 2 0,2-6 4 15,1 1 4-15,0-6 6 0,0 0-1 16,0 0-2-16,0 0-2 0,0 0-7 15,0 0-1-15,0 0-4 0,0 0-5 16,0 0 1-16,0-9-4 0,0-1 2 0,4-4-4 16,-1 6 1-16,3-1 2 15,1 2 3-15,0 1 4 0,5-3 5 16,-2 6-2-16,3-2-2 0,-3 4-1 16,0 1-2-16,6 0-1 0,-3 2 1 0,0 9-1 15,-1 1 3-15,-4 3 0 0,-5 2-1 16,0 3 6-16,-3 1-2 0,0 1 2 15,-6 3 1-15,-8-2-3 0,1 0 0 16,-6-1-1-16,3-2 0 0,-1-3 0 16,1-4 1-16,0-2 1 0,1-1 0 0,-2 0-8 15,4-4-6-15,2 2-32 0,2-3-46 16,3-2-94-16</inkml:trace>
  <inkml:trace contextRef="#ctx0" brushRef="#br0" timeOffset="104701.7892">3735 5699 384 0,'0'0'65'16,"0"0"-12"-16,0 0-15 0,0 0-9 16,0 0-8-16,0 0-5 0,0 0-5 0,0 0-5 15,0 0-4-15,-13-13-2 0,11 11-3 16,2 2-2-16,-1 0-3 0,1 0-2 15,-2 0 5-15,1 2 1 0,-2 10 3 16,3 6 2-16,-4 5-2 0,4 0-3 16,-3 0-7-16,0-1-13 0,0 3-42 0,-1-2-55 15,-5 4-135-15</inkml:trace>
  <inkml:trace contextRef="#ctx0" brushRef="#br0" timeOffset="106795.5757">3904 5246 429 0,'0'0'28'16,"0"0"-1"-16,0 0 0 0,0 0-12 16,0 0-8-16,0 0-3 0,0 0-3 15,0 0 0-15,0 0-3 0,-26-17 3 16,26 14-4-16,0 3 1 0,-3-2 0 0,3 2-1 16,0-1-3-16,0-5 0 0,0 0 3 15,0-3 1-15,3-1 0 0,-3 6-3 16,7-2-4-16,-2 3 3 0,3-2 1 15,1 2 2-15,-5 2 2 0,1-1-2 16,-1 1-4-16,-1-2-1 0,4 3 1 0,-3 0 1 16,-4 0 3-16,5 0-2 0,-1 0-3 15,2 0-6-15,4 0-6 16,-4 4 5-16,1 9 10 0,0 3 5 16,-2 5 9-16,-4 5-1 0,-1 3-2 0,0 1-1 15,0-1-1-15,0 0-4 0,-1-9 0 16,1-2 1-16,0-4-1 0,0-2 0 15,0 0 1-15,0-6-1 0,0 0 2 16,0-6 0-16,0 5 0 0,0 1 0 16,0-1-2-16,0 0 0 0,0-5-1 0,0 0 2 15,0 0-1-15,0 2 1 0,5 1 1 16,1-1 1-16,4-1 1 16,6-1-2-16,-1 0-2 0,6-6 1 15,-2-3-1-15,1-4 0 0,-1 3 0 0,0-3-3 16,3 1-1-16,-2-3-7 0,-3 2-6 15,2-1-8-15,-4 1-14 0,-4 3-19 16,-2 0-27-16,-5 2-47 0</inkml:trace>
  <inkml:trace contextRef="#ctx0" brushRef="#br0" timeOffset="107155.6194">4157 4843 528 0,'0'0'18'0,"0"0"4"0,0 0-3 15,0 0-9-15,0 0-8 0,0 0-5 16,0 0-1-16,0 0 0 0,0 0 2 0,0 0 1 16,26-21-3-16,0 31 3 15,3 6 0-15,-3 4 0 0,2-1 1 16,-1 4 0-16,-1 2-1 0,0 0 1 16,-3 4-1-16,-1 2 2 0,-2-1 0 0,-1 2-2 15,-6 4-1-15,1 0 0 0,-8 6 0 16,-3 3-5-16,-3 4-14 0,-4 6-40 15,-9 2-57-15,-3 6-103 0</inkml:trace>
  <inkml:trace contextRef="#ctx0" brushRef="#br0" timeOffset="107914.9893">1796 6099 264 0,'0'0'56'0,"0"0"-5"15,0 0-9-15,0 0-14 0,0 0-6 16,0 0-4-16,0 0 1 0,0 0-3 16,0 0-3-16,0 0-4 15,-45-61-5-15,43 59-3 0,2 2-3 0,0 0-2 16,-1 0-5-16,1 0-2 0,-2 0 4 15,1 0 2-15,-2 3 6 0,3 11 3 16,0 6-3-16,0 3-1 0,0 7 1 16,3 2 1-16,1 3 1 0,2 1 0 15,0 3 0-15,5 1 0 0,-2-1-1 0,4 0-1 16,0-4 0-16,3-2 0 0,0-3 5 16,0-1-5-16,4 0 3 0,2-3-2 15,0-2-7-15,4-1 2 16,1-3-8-16,5-2-1 0,-2-3-3 0,2-3-6 15,4-3-16-15,6-4-52 0,-1-4-43 16,4-1-87-16</inkml:trace>
  <inkml:trace contextRef="#ctx0" brushRef="#br0" timeOffset="108104.5346">2879 6463 456 0,'0'0'-103'16,"0"0"-10"-16,0 0-109 0</inkml:trace>
  <inkml:trace contextRef="#ctx0" brushRef="#br0" timeOffset="113303.2471">18021 3784 184 0,'0'0'55'0,"0"0"-3"0,0 0-2 0,0 0-7 15,0 0-5-15,0 0-9 0,0 0-5 16,0 0-8-16,0 0-4 0,-11-23-4 0,11 22-4 16,-1-1-3-16,1 1-3 15,-2-1-2-15,2 0-5 0,-1 1-4 16,1 1-4-16,-2 0 5 0,2 0 2 16,-1 0 6-16,1 0 4 0,-1 6 0 0,-2 8 1 15,0 6-1-15,2 0 2 0,-1 3 1 16,1-1-2-16,-1-5 0 0,2-1-4 15,0-4-4-15,0 0 2 0,0 3-1 16,0-5 3-16,0 3 3 0,0-3 0 16,0 2 0-16,2-2 1 0,1-1 0 0,-3-4 1 15,1-1-2-15,-1-4 0 0,0 0 0 16,0 0 0-16,2 2 0 16,-2 0 0-16,1-1 0 0,-1 1 0 15,3 0 0-15,-3-1 1 0,1 0-2 0,-1 0 2 16,1-1 4-16,-1 0 3 0,2 2 2 15,-2-2-1-15,1 0-2 0,2 0-1 16,0-4 1-16,0-6-1 0,0 3 2 16,-1 3 1-16,-2-8-3 0,0 4-1 15,0-6 1-15,0-7-1 0,0 4 1 0,-3-6-2 16,0 7-5-16,-2-1 2 0,2 0-3 16,0 1 3-16,-2-2 1 0,4-1-1 15,-2 1-2-15,3 6 1 0,-2-8-1 16,2 8 0-16,0-2-1 0,0 2-1 15,0 0-1-15,0 1-1 0,0 2-3 0,3 0-3 16,4 1-1-16,2-2 1 16,3 1 5-16,3-2 1 0,-3 3-1 15,4 2-4-15,-8 3-2 0,4 0 1 16,5 2 0-16,-5 1-5 0,5 0-2 0,-4 0-6 16,-3 3 4-16,3 5 9 15,-2 0 4-15,-1 5 7 0,-2-2-4 0,-2 2 1 16,0 1 2-16,-4-4 4 15,-1 7 5-15,-1 2 2 0,-7 1-1 0,-5 6-1 16,-4-3 0-16,0-3 1 0,-1-3 3 0,5-5-2 16,1-3 2-16,4-3 0 15,4-3 2-15,0 0 2 0,3-3 0 16,0 0-1-16,0 0-1 0,0 0-3 16,-2 0-2-16,1 0-4 0,-1 0-2 0,2 0-8 15,-1 0-1-15,1 0-3 0,0 0-3 16,0-2 5-16,6-6-1 0,4 1 2 15,9-2-4-15,-8 3-5 0,7 3 2 16,2 1 3-16,0 1 5 0,8 1 8 16,-4 0-4-16,-1 0 1 0,-7 0-2 0,-2 3-2 15,-2 4 1-15,-4 0-3 0,-1 3 5 16,-3 4 1-16,-4 1 5 0,-4 5 2 16,-6-2 1-16,-5-3 1 15,-4 0 1-15,-1-2 3 0,0-3 1 0,0 0 3 16,0-3-2-16,-1-1-3 0,-2-2-5 15,0 2-5-15,-2-4-4 0,2 3-2 16,4-3-9-16,3 0-22 0,5 1-57 16,5-1-70-16</inkml:trace>
  <inkml:trace contextRef="#ctx0" brushRef="#br0" timeOffset="114999.0513">18641 3664 453 0,'0'0'48'0,"0"0"-19"15,0 0-14-15,0 0-8 0,0 0-5 16,0 0-3-16,0 0-2 0,0 0-3 0,0 0-5 16,0 0-4-16,-10-14-3 0,8 14 1 15,2 0 9-15,-1 0 3 0,1 14 6 16,-2 3 0-16,1 1 0 0,1 0 2 15,0 2-2-15,0-2 0 0,0 2 0 16,0-2-2-16,0-1 2 0,0-4 2 0,1 6-2 16,2-1 4-16,-1-6-6 15,1 5-3-15,-2-7 1 0,2 0-4 16,-1 0-1-16,-1-5-7 0,-1 1-5 16,0-2-7-16,0 2-5 0,0-1-1 0,3 2 4 15,-3-7 9-15,0 0 8 0,0 0 8 16,0 0 4-16,1 2 0 0,-1-2 1 15,0 0-1-15,0 0 1 0,0 0 2 16,0-12-2-16,-1 0 1 0,-2-6 3 16,2-1 3-16,1 0 4 0,0-1 2 0,-2 1-1 15,2 1 0-15,-1 6 6 0,-1-6 2 16,1 7 1-16,-1 5 2 0,1-4-4 16,-1 3 0-16,1 2-2 15,-1-6-1-15,1 5-2 0,-1 0-4 0,2 1 0 16,-1-1-2-16,1 2-1 0,0-3-1 15,0 3-2-15,0 4-3 0,0-6-1 16,0 1 0-16,0-1-2 0,0-3 1 16,0 4-2-16,6-4 0 0,1-2-1 15,3 0-1-15,2 2 2 0,-1 1 0 0,-2 4-4 16,3 2 2-16,-1 0-2 0,2 2 1 16,3 2-3-16,-2 7 0 0,4 5-1 15,-2 0 3-15,-5 3 3 16,4 3 3-16,-5 2 1 0,0-2-3 0,0 0 0 15,-4 0 1-15,0-2 2 0,-3-3 7 16,-2 4-3-16,-1-1 5 0,-1 2-5 16,-7 2 0-16,-4-2 0 0,-2-3-2 15,-3-2 3-15,0-1-2 0,-3-2 0 16,-3 0-1-16,-1 0-1 0,1-4-2 0,-3-1-1 16,2 0-3-16,2 0-11 0,3-2-41 15,9-2-65-15,-2-3-144 0</inkml:trace>
  <inkml:trace contextRef="#ctx0" brushRef="#br0" timeOffset="116695.8987">19379 3764 472 0,'0'0'53'0,"0"0"-17"15,0 0-14-15,0 0-9 16,0 0-6-16,0 0-2 0,0 0-4 16,0 0-1-16,0 0-3 0,-8 2-1 0,8-2 1 15,0 0 2-15,0 0 0 0,0 0 1 16,6 0-1-16,7-2-1 0,-3-1-2 15,2 2 0-15,5-4-2 0,-1 2 1 16,7 0-5-16,-1-1-4 0,-1 0-14 16,1 0-24-16,0 2-33 0,-6 1-29 0,1 1-28 15</inkml:trace>
  <inkml:trace contextRef="#ctx0" brushRef="#br0" timeOffset="116944.3373">19282 3995 480 0,'0'0'60'16,"0"0"-20"-16,0 0-17 0,0 0-10 16,0 0-7-16,0 0-3 0,0 0-3 15,0 0-1-15,0 0 1 0,0 0-2 16,82-23 1-16,-62 17 1 0,6 0-2 15,3-2 1-15,3 2-2 0,3 0-5 16,2-2-4-16,-2 5-9 0,1-2-42 16,-3 1-60-16,-1 3-64 0</inkml:trace>
  <inkml:trace contextRef="#ctx0" brushRef="#br0" timeOffset="126696.573">20543 3761 86 0,'0'0'22'16,"0"0"0"-16,0 0 2 0,0 0 3 15,0 0 1-15,0 0 1 0,0 0-2 16,0 0-1-16,0 0-4 0,-8-1-4 0,8-1-1 16,0 2-5-16,0 0 0 0,0-1-2 15,0 1-1-15,0 0-2 0,2-4-3 16,4 3-3-16,4-1 1 0,1 1-1 15,-1-2-2-15,1 2 0 0,0-1 1 16,-1-1-1-16,2 1 2 0,1 1-1 0,-3-1 0 16,3 1 1-16,-2-2 1 15,8 2 2-15,-7-3 0 0,6 1-2 16,-7 1 1-16,-7 1-3 0,2 1 0 16,-6 0 1-16,0-2 0 0,0 2-1 0,1 0 1 15,1 0-1-15,-1 0 0 0,1 0 1 16,0 0-1-16,0-1 0 0,-1 1 0 15,1 0-2-15,-1 0-4 0,1 0-5 16,-1 0-8-16,1 0-16 0,-2 0-6 16,1 0-2-16,2 0-13 0,0 0-22 0,1 8-55 15</inkml:trace>
  <inkml:trace contextRef="#ctx0" brushRef="#br0" timeOffset="127739.9881">21439 3546 132 0,'0'0'29'16,"0"0"-3"-16,0 0 6 0,0 0 4 16,0 0 3-16,0 0-2 0,0 0-3 0,0 0-1 15,0 0-2-15,3-69-3 0,-4 65-6 16,-4-7-8-16,-1-5-4 0,-1 4-4 15,-4-4-2-15,2 5-2 0,0 0 0 16,-4 4 0-16,6 2 1 0,-6-4 0 16,4 5 1-16,5 1 0 0,-3 1 0 0,2-1-2 15,1 2-1-15,-2 0-1 0,1-1-2 16,0 0-3-16,1 1-3 16,-1 1-1-16,0 0-2 0,0 0 1 15,-5 0 4-15,-3 7 3 0,2 3-1 0,-1-1 1 16,2 0-3-16,3-2 1 0,1 1-1 15,0 2 2-15,0-2 3 0,2 2 2 16,0-1-1-16,-2 1 1 0,2-2-1 16,-1 0 1-16,4-3-1 0,-1-1-1 15,2-4 0-15,-1 6-1 0,-1-2-2 0,1 1 0 16,1-2 1-16,0 2 0 0,0 0 2 16,3 3 2-16,7 2 2 15,4-2-1-15,0-1-1 0,1-2 0 16,1 0-1-16,-3-4-4 0,6 0 4 0,1 1-3 15,-1 0 3-15,4 0 3 0,-7 2-2 16,-1-1-1-16,0 0 1 0,-6-1 1 16,7 3-1-16,-7-2 1 0,-2 1-4 15,2-1-2-15,-5-2-2 0,3 5-2 16,-4-3 1-16,2 3-1 0,0 2 2 0,-2 0 2 16,2 0 4-16,-1 2 3 0,-1 0-1 15,-2 2 0-15,1-1 1 0,-2 1 2 16,0 5 2-16,-3-3-2 0,-6 6 1 15,-1-5 1-15,-3 0-3 0,-3-2 1 16,1-1-2-16,3-2 0 0,0-3 2 16,5-2 3-16,-3-2 0 0,1 0 6 15,5-2-2-15,-9-1-1 0,3 0-1 16,-1 0 1-16,-6-7-1 0,5-4-2 16,4-1 1-16,-5-6-3 0,7 4-1 0,3-3-1 15,3-2 0-15,0-1-4 0,0-6 1 16,6 5 1-16,1 0 0 0,3 5 1 15,-1 0-1-15,0 2-2 0,2-1-1 16,1-1-1-16,1 0 0 0,1 0-2 16,2 0-1-16,4 0-1 0,0-2 0 0,1 4-1 15,2 0 0-15,-1 0-3 0,-8 6-6 16,2 1-5-16,-7 4-14 16,-5 1-20-16,1 1-25 0,-4 1-34 15,2 0-42-15</inkml:trace>
  <inkml:trace contextRef="#ctx0" brushRef="#br0" timeOffset="128481.1238">21989 3741 455 0,'0'0'54'0,"0"0"-10"0,0 0-14 15,0 0-9-15,0 0-6 0,0 0-7 16,0 0-3-16,0 0-4 0,0 0-2 15,0 0 0-15,-11-27-3 0,10 27 2 16,-5 0 1-16,-1 7-1 0,-2 9 3 16,-5 4-3-16,-1 1 0 0,0 1-1 15,0 1-3-15,-2 0 0 0,4 1-9 16,-3 1-20-16,4 0-44 0,2 0-53 0,3-8-98 16</inkml:trace>
  <inkml:trace contextRef="#ctx0" brushRef="#br0" timeOffset="129379.1695">22548 3327 60 0,'0'0'15'0,"0"0"-3"0,0 0 0 16,0 0 1-16,0 0 0 0,0 0 4 0,0 0-1 16,0 0 6-16,0 0 0 0,-1-27 4 15,1 22 4-15,0 1-1 0,0-1-1 16,3 3-1-16,-3 2-5 0,0-6 1 15,1 2-3-15,1-1 2 0,-1 2 0 16,-1 3 0-16,0-3 0 0,0 3-3 16,0-1-3-16,2 0-3 0,-2-1 0 15,0 0-1-15,0 1-3 0,0 1-1 16,0-2-2-16,0 2-3 0,0-1-1 16,0 1-3-16,0-2-2 0,0 2-2 0,0 0-2 15,0 0 2-15,-5 0 2 0,-4 6 1 16,-1 6 3-16,-6 7-2 0,0-1 2 15,1 0-1-15,-2 2-1 0,0-1 1 16,0 2-1-16,1-2 0 0,0-1 1 16,3-1-6-16,3-6 2 0,0-1-2 0,4-3 0 15,3-5 4-15,2 3 1 0,1-5 1 16,-2 0-1-16,2 0 1 0,-1 1 0 16,-1 0 0-16,2 1-1 15,-1-1 0-15,1 1-1 0,-2 0-1 0,2-2-1 16,-1 2-1-16,1-2-2 0,0 1-1 15,0-1-3-15,0 2 2 0,0-2 5 16,0 1 0-16,0 2 4 0,3 0 0 16,6 2 0-16,2 1 4 0,-1-4 1 15,5 2-2-15,2-1-1 0,1-3-8 0,0 2-1 16,1-2-4-16,0 0-5 0,3 0-9 16,6-4-17-16,-2 1-24 0,-8 0-7 15,1 0-5-15,-2 1-8 16,-4 1-1-16</inkml:trace>
  <inkml:trace contextRef="#ctx0" brushRef="#br0" timeOffset="129875.7124">22565 3318 259 0,'0'0'69'0,"0"0"-3"16,0 0-11-16,0 0-9 0,0 0-9 16,0 0-8-16,0 0-7 0,0 0-4 0,0 0-4 15,0 0-4-15,0-49-3 0,0 48-2 16,0-1-5-16,0 2-2 0,0-3-2 15,0 3-3-15,0-1 0 0,0 1 2 16,0 0 2-16,5 4 3 0,1 8 2 16,1 5-2-16,-1 1 2 0,1 3-2 0,-3 0 0 15,1 1-1-15,-1 1 0 0,-1 2 0 16,0 3 2-16,-2 4 0 16,-1 4 2-16,0 0-2 0,0 1 1 15,-1-3-2-15,-4-3 1 0,3-11-1 0,-3 0 0 16,4-9-2-16,-1-5 2 0,1-1-1 15,-1 0 1-15,2 0 1 0,-1-1-1 16,1 2-1-16,0-6 0 0,-2 0 1 16,2 0-1-16,0 2-1 0,0 0 1 15,0-1-2-15,0 1-2 0,0-2 1 0,0 1-4 16,0-1-4-16,0 1-4 0,0-1-4 16,0 2-12-16,0-2-12 0,0 1-31 15,0 1-24-15,0 0-37 0</inkml:trace>
  <inkml:trace contextRef="#ctx0" brushRef="#br0" timeOffset="135483.6606">23173 3555 368 0,'0'0'61'0,"0"0"-18"0,0 0-14 16,0 0-15-16,0 0-7 0,0 0-3 15,0 0-1-15,0 0 1 0,0 0 1 0,8-21-3 16,1 13 0-16,3 0-1 0,-2 6 0 16,6-3 1-16,3 0-1 0,-2 2-1 15,0 0-3-15,-6-1 0 0,1 3 0 16,-6 1 0-16,0 0 3 0,6-1 0 15,-5 1-2-15,4 0 2 0,1 0 2 16,-5 0-2-16,-1 0-3 0,-6 0-1 16,0-1-5-16,0 1 1 0,1 0-3 15,1 0 0-15,-1 0-2 0,1 0-1 16,-1 0-11-16,1 0-13 0,-1 0-21 0,4 0-23 16,0 2-29-16</inkml:trace>
  <inkml:trace contextRef="#ctx0" brushRef="#br0" timeOffset="136215.1555">24139 3374 273 0,'0'0'48'15,"0"0"-6"-15,0 0-9 0,0 0-10 16,0 0-4-16,0 0 0 0,0 0 0 16,0 0 0-16,0 0-1 15,0 0-3-15,-57-74-4 0,52 68-3 0,0-3-1 16,-2 1-2-16,1 0-1 0,2 1 0 15,-3 1-3-15,1-1 0 0,-2 2-2 16,0 0 1-16,4 2 0 0,1 1-3 16,-5 2 2-16,-4 0-2 0,-7 0-3 15,-6 2 2-15,-1 6-2 0,3 2 1 0,1 2 0 16,2-1-1-16,4 1 2 0,6-5-1 16,0 3 4-16,3-4 0 0,0 1 0 15,1-1-1-15,3-3 0 16,0 3-1-16,3-6 0 0,-2 0 1 0,2 0 1 15,0 0 1-15,0 4-1 0,0 2 2 16,0 5 2-16,3 0 1 0,3-4 1 16,5 0-4-16,3 1-3 0,-1-3 3 15,8 0 3-15,3 0 4 0,0-1 1 16,1 1-4-16,1 0-5 0,-2-1 0 0,-2 0 1 16,-7 1-2-16,0 0 0 0,-1 1-1 15,-6-2-1-15,5 4-1 0,-6-2 1 16,-4-3-1-16,3 4 1 0,-4-2 0 15,-2 6 3-15,0 3 3 0,0-1 1 16,-11 5 0-16,-2-2 1 0,-5 2-1 0,-4-5-2 16,1-1 1-16,0-1 0 0,-1-2 1 15,3-2 0-15,4-3-2 16,0-1 2-16,5 0 0 0,4-3 5 16,2 2 2-16,4-2 2 0,-5 0-1 0,0-7-3 15,-2-6-4-15,1-6-2 0,4-2-3 16,2-3 2-16,2-1 3 0,9 1-3 15,1 0 0-15,5-1-2 0,-1 4-3 16,1 2 0-16,1 2-1 0,-1 2-4 16,1 2 0-16,3-2-4 0,1 4-5 0,0 0-5 15,-1 3-20-15,-5 1-26 0,0 2-40 16,3 2-51-16</inkml:trace>
  <inkml:trace contextRef="#ctx0" brushRef="#br0" timeOffset="143835.187">21694 3578 36 0,'0'0'15'0,"0"0"-2"0,0 0-4 15,0 0-2-15,0 0-3 0,0 0-2 16,0 0-1-16,0 0-2 0,0 0 0 15,-8-7-2-15,8 5 1 0,-1 2 0 16,1-1 0-16,0 1 1 0,0 0 1 16,0-1 0-16,0 1 1 0,0 0 2 15,0-1 2-15,0 1 0 0,0 0 5 16,0-2 2-16,0 2 1 0,0 0 1 0,0-2 3 16,0 2-2-16,0-1-2 0,0 1-1 15,0-2 0-15,0 0 3 0,0 1 9 16,0 0 5-16,0-1 1 0,0 0-2 15,1 1-3-15,-1 0-2 0,0-2 1 16,0 3 0-16,2-2-2 0,-2 1-1 0,0-5-2 16,0-1-3-16,0 1-4 15,0 1-2-15,0 5-1 0,0-1-3 16,0 1-2-16,0-1 0 0,0 0-2 16,0-1-2-16,0 0-1 0,-2 2-1 0,2-1-3 15,0 1-1-15,-1-2-3 0,1 2-2 16,-2 0 0-16,2 0-5 0,-1 0 5 15,1 0 4-15,-4 0 4 0,-1 8 6 16,-3 5-3-16,1 3 1 0,1-3-4 16,0 2 0-16,0-1 3 0,3-3-1 0,-1 6 3 15,1-7-1-15,2-4-1 0,1 5-1 16,0-5 0-16,0 0-1 16,0 5-4-16,0-7-1 0,0 4-3 15,4-1 1-15,1 1 6 0,1-2 3 0,2 0 1 16,3 3 3-16,-1-3-5 0,2 0-2 15,-5-1 1-15,3-2-1 0,-1 1 3 16,-5-2 1-16,5-1 0 0,-2 1 1 16,-3-2-1-16,2 2-1 0,-6-2-1 15,5 0-5-15,2 0-34 0,3-5-45 0,0-5-66 16</inkml:trace>
  <inkml:trace contextRef="#ctx0" brushRef="#br0" timeOffset="144073.0168">21542 3407 564 0,'0'0'51'0,"0"0"-19"16,0 0-14-16,0 0-9 0,0 0-6 15,0 0-4-15,0 0-3 0,0 0-4 16,0 0-8-16,-6-2-10 0,6 2-5 0,0 0-19 16,0 0-28-16,3 0-33 15,7 6-36-15</inkml:trace>
  <inkml:trace contextRef="#ctx0" brushRef="#br0" timeOffset="144996.9912">21544 2881 462 0,'0'0'49'0,"0"0"-17"16,0 0-12-16,0 0-7 15,0 0-7-15,0 0-2 0,0 0-3 16,0 0-1-16,0 0-2 0,0 0-2 16,-8 0-1-16,7 0 0 0,1 0-3 0,0 0 0 15,-2 0-1-15,2 1 1 0,-3 5 1 16,0 4 4-16,-1 5 3 0,-1 3 2 15,0 0 0-15,1-4-1 0,-2 0 1 16,1 1-2-16,2-5 0 0,-2 5 1 16,0 0 0-16,2-5 0 0,-4 5 0 0,4-8 0 15,0-2 1-15,2 0 0 16,-2-2 0-16,2 1 2 0,-1-1 0 16,1 2 0-16,1-5 3 0,-2 0 3 15,2 0 2-15,0 0 3 0,0 1 0 0,-1-1-3 16,1 0-1-16,-2 0-7 0,2-6-1 15,-1-8 0-15,-2-6-3 0,3 0 2 16,-3-8-3-16,3-1 1 0,0 2 1 16,0-2-1-16,0 0 0 0,0 1 1 15,0 9-2-15,0-1 1 0,0 7 1 0,0 6 0 16,0-5 0-16,0 8 0 16,0-3 0-16,3 4-2 0,-3 3 0 15,0-2-4-15,0 2-3 0,1 0 0 0,-1 0 1 16,6 0 3-16,3 0 4 0,3 5-1 15,3 5 1-15,-1 2-2 0,-2 1-2 16,-3 0 1-16,0 2 1 0,-1 0 0 16,0 2 1-16,-1-2 0 0,-3-3 0 15,2 1-1-15,0-4 1 0,-2 1 0 16,2 4 0-16,0 0-2 0,0-1-3 0,2-1-13 16,-1-1-34-16,-1-3-50 0,6 4-52 15,-4-5-101-15</inkml:trace>
  <inkml:trace contextRef="#ctx0" brushRef="#br0" timeOffset="146216.0853">21795 3827 111 0,'0'0'30'0,"0"0"3"16,0 0 8-16,0 0-1 0,0 0 2 15,0 0-4-15,0 0-5 0,0 0-4 16,0 0-4-16,-13-14-4 0,13 13-1 0,-2 1-2 16,2-2-4-16,0 2 0 0,0-2-6 15,0 1-1-15,0-1-3 0,0 0-3 16,0-2 1-16,0 0-2 0,0-1 2 15,3 2 0-15,0 0-1 0,1 0 1 16,-1 0-1-16,3-3 1 0,-2 4-1 0,5-4 0 16,5 0 2-16,-5 1-3 15,6 0 0-15,-4 2-2 0,1-1 0 16,7 1 0-16,-8 3 2 0,11-1-2 16,-6 1-4-16,-3 0 2 0,6 0-1 0,-2 0 4 15,-5 0 3-15,8 0 2 0,-8 0-6 16,2 0-1-16,-1 0-3 0,-6 0 1 15,-1 0 2-15,-6 0-1 0,0 0 1 16,6 0-2-16,-2 0-2 0,2 0-2 16,0 0-3-16,-6 0-6 0,0 0-9 0,0 0-19 15,2 0-17-15,-2 0 0 0,0 1-9 16,0 4-23-16</inkml:trace>
  <inkml:trace contextRef="#ctx0" brushRef="#br0" timeOffset="146664.0957">21887 3581 319 0,'0'0'77'0,"0"0"-18"0,0 0-19 15,0 0-10-15,0 0-11 0,0 0-1 16,0 0-1-16,0 0-2 0,0 0-7 16,0 0-4-16,-3-69-2 0,3 69-1 15,0-1-1-15,0 1 0 0,0-2-1 16,0 2-4-16,0-2 1 0,0 2-1 0,0 0 0 16,0 0 2-16,0 0 0 0,0 2 2 15,5 8 2-15,1 8 1 0,2 4-1 16,2 3 3-16,-3 3-2 0,1 3 1 15,-4 4-3-15,-1 0-1 0,-1 2-1 16,-2 5 2-16,0 1 5 0,-2 3-3 0,-5 2 3 16,-2-3-5-16,-1 0-2 15,3-5 0-15,0-6-3 0,2-11 0 16,2-9 1-16,3-8-1 0,0-6 4 16,-1 0 2-16,1 0 0 0,0 1 2 0,0 1 1 15,0-2-1-15,0 2-4 0,0-4-9 16,1-10-10-16,8-9-8 0,3-10-10 15,3 1-18-15,-1-2-28 0,1-1-22 16,-1 1-23-16</inkml:trace>
  <inkml:trace contextRef="#ctx0" brushRef="#br0" timeOffset="147000.0698">21977 3537 333 0,'0'0'82'0,"0"0"-25"15,0 0-10-15,0 0-10 0,0 0-5 16,0 0-6-16,0 0-8 0,0 0-7 16,0 0-4-16,0 0-2 0,-11-36-3 15,11 35-1-15,0 0-3 0,-2 1-4 0,2 0-3 16,0 0 1-16,0 1 2 0,0 15 3 16,0 6 3-16,0 11 1 0,0 5-1 15,0 2 2-15,0 1 0 0,0 3 1 16,-1 0 2-16,-4 0-4 0,2 0 4 15,0-1-4-15,-1-3-3 0,1-3 2 16,-1-7-2-16,3-7 1 0,1-3-1 16,0-8 1-16,0-6-1 0,0 1 0 15,0-7-2-15,0 0-1 0,0 0 1 16,0 0 0-16,0 2 1 0,0-1-1 0,0 1-3 16,0 0-5-16,0-1-23 0,0-1-31 15,0 1-49-15,0-1-44 0</inkml:trace>
  <inkml:trace contextRef="#ctx0" brushRef="#br0" timeOffset="147782.883">22902 3493 207 0,'0'0'59'0,"0"0"-3"0,0 0-7 16,0 0-9-16,0 0-11 0,0 0-7 15,0 0-6-15,0 0-3 0,0 0 1 16,0 0-1-16,-14-27-1 0,14 25 1 0,-1 2-1 16,1-2 0-16,-2 2-2 15,2-1 0-15,-1 1-2 0,1-2-1 16,-2 2-3-16,2-2-1 0,-1 2-3 16,1 0-2-16,-2 0-1 0,2 0 1 0,0 0 0 15,-1 0 1-15,-1 5 2 0,1 7-1 16,-2 7-1-16,0-1 1 0,-1 5-1 15,3 0 1-15,-1 1-1 0,1 0 1 16,-1-1-1-16,1 2 1 0,-1-2-1 16,1 1 0-16,-2-1 1 0,1-6-2 0,-1 0 0 15,2-7 3-15,0 1-2 0,-2-1 0 16,1-5 1-16,1 4-1 0,-1-4 0 16,0 0 1-16,-3 2-1 15,4-3 1-15,-1 0 3 0,-3 3-4 0,2-4 2 16,0 0-5-16,0 0-8 0,3-3-18 15,-6 0-50-15,0 0-81 0,-2-6-106 16</inkml:trace>
  <inkml:trace contextRef="#ctx0" brushRef="#br0" timeOffset="148021.0995">22824 3274 617 0,'0'0'23'0,"0"0"-3"16,0 0-6-16,0 0-4 0,0 0-5 0,0 0-5 16,0 0-1-16,0 0-3 0,0 0-4 15,-13-26-8-15,13 26-17 0,0-2-40 16,0 2-38-16,-1 0-30 0,1 0-50 15</inkml:trace>
  <inkml:trace contextRef="#ctx0" brushRef="#br0" timeOffset="149051.5207">22776 2840 346 0,'0'0'44'15,"0"0"-5"-15,0 0-11 0,0 0-7 16,0 0-6-16,0 0-2 0,0 0-3 16,0 0-1-16,0 0-3 0,-15-31-2 0,13 30-3 15,2-1-1-15,-1 1-3 0,1 1-1 16,-2-2-2-16,2 2-4 0,-1 0-1 15,1 0 1-15,-3 0 5 0,0 2 4 16,-1 9 4-16,-3 5-1 0,1 1-1 16,-1 4 2-16,1-8-3 0,-1 3 2 0,4-7-1 15,-2 0-1-15,1 0 3 0,3-5-1 16,-1-1 4-16,2-3-1 0,-1 0 3 16,1 0-1-16,0 2-1 15,-2-2 0-15,2 2-1 0,-1-2 1 0,1 0-1 16,0 1-1-16,0-1-1 0,0 0 0 15,0 2-1-15,0-2-1 0,0 0 0 16,0 1 0-16,0-1-1 0,0 0 1 16,0 0 1-16,0 2 0 0,0-2 1 15,0 0 4-15,0 0 1 0,0 0 4 0,0 2 1 16,0-2 2-16,0 0-3 0,0-2-4 16,0-8-3-16,4-4-5 0,1-5-2 15,0 0 2-15,2 1 0 16,-1-1 0-16,0 1 2 0,1 0-2 0,1-1 1 15,0 3 1-15,-1-1-1 0,-1 5-2 16,0 0 2-16,2 0-1 0,-3 2 0 16,-1 3 0-16,1-1-1 0,-2 6-1 15,-2-2 1-15,2 2-2 0,-3 2 1 16,0-2-1-16,0 2-3 0,2 0 0 0,-2 0 1 16,4 0 1-16,4 2 1 0,1 6 0 15,3 6-1-15,-1 2 1 0,-1 2-2 16,-1 1 1-16,1 2-3 0,-1 4-4 15,1-1-7-15,1 0-15 0,0 1-12 16,6 0-40-16,-1-1-61 0,3-2-101 0</inkml:trace>
  <inkml:trace contextRef="#ctx0" brushRef="#br0" timeOffset="149991.9895">24473 3438 333 0,'0'0'69'15,"0"0"-14"-15,0 0-12 0,0 0-15 16,0 0-11-16,0 0-4 0,0 0-4 16,0 0-3-16,0 0-1 15,-14-47-2-15,14 47-3 0,0-2-3 0,-2 1-3 16,2 1-4-16,-1-2 2 0,1 2 1 15,0 0 4-15,0 0 4 0,0 5-1 16,0 10 0-16,0 4 0 0,0 9 1 16,0-1-1-16,0-1 1 0,-2-2-1 15,2-5 0-15,0 0 0 0,0 0 0 0,0-7 0 16,0 6 0-16,0-7 0 0,0-5 0 16,0-1 1-16,0-5-2 0,0 0 4 15,0 0 2-15,0 2 3 16,0 0 7-16,0-2 4 0,0 1-2 0,0-1-4 15,5-9-7-15,0-8-4 0,5-5-1 16,-1-5 1-16,1 2-2 0,3-2 0 16,-3 1-1-16,2 2 0 0,1 1-2 15,-1 2-3-15,2-1-3 0,-1 5-6 16,1-1-3-16,-5 7-15 0,-3 2-27 0,-3 7-17 16,1 2-15-16,3 0-12 0,3 0-9 15</inkml:trace>
  <inkml:trace contextRef="#ctx0" brushRef="#br0" timeOffset="150253.4293">24490 3589 443 0,'0'0'59'0,"0"0"-21"0,0 0-17 15,0 0-8-15,0 0-9 0,0 0-6 16,0 0 2-16,0 0 0 0,0 0 1 16,0 0 1-16,5 7-3 0,8-2-5 0,-2 2 1 15,5 2 0-15,0 0 2 0,1 0 3 16,2 0-5-16,1-2-3 16,1 0 1-16,-1-1-16 0,0-2-5 15,3 1-28-15,-8-2-50 0,5-1-54 0</inkml:trace>
  <inkml:trace contextRef="#ctx0" brushRef="#br0" timeOffset="150843.2364">24487 2875 375 0,'0'0'40'0,"0"0"-2"0,0 0-5 0,0 0-10 16,0 0-8-16,0 0-7 0,0 0-1 15,0 0-4-15,0 0-3 0,-13-54-6 16,13 54-6-16,-1-1 0 0,-2 1 2 15,-3 8 6-15,2 12 6 0,-2 3-1 16,2 5-1-16,-1 1 0 0,1-4 1 0,-1 2-2 16,0-9 1-16,2-2 0 15,0-5-1-15,2-5 1 0,-1 0 0 16,2-6 0-16,-1 0 4 0,1 0 2 16,0 2 2-16,-2-1 3 0,2 1 1 0,-1-1 5 15,1 1 3-15,0-2 2 0,0 0-2 16,0 1-7-16,0-1-6 0,0 0-5 15,-2-3-1-15,2-3 1 0,0-8-1 16,0-7 0-16,0 1-1 0,0-7 1 16,0 3-1-16,3-1 0 0,2 2 1 0,-1 0 0 15,-1 9-1-15,2-1 1 0,-2 5-2 16,0-1 1-16,0 2 0 0,-1 6-1 16,-1-2 2-16,-1 5 0 15,0-2-2-15,0 2-1 0,2 0-5 0,-2-2 0 16,1 2 0-16,5 0 4 0,4 2 1 15,5 8 2-15,1 6-3 0,-2-1-1 16,-2 3-1-16,-1 1-2 0,-2 2 2 16,0-1 1-16,2 2 2 0,-2 3-2 15,1-2-4-15,1-1-11 0,-1-1-16 0,-4-4-29 16,3 0-38-16,-2-5-50 0</inkml:trace>
  <inkml:trace contextRef="#ctx0" brushRef="#br0" timeOffset="151077.1429">25054 3099 396 0,'0'0'-2'0,"0"0"-26"0,0 0-24 15,0 0-44-15,0 0-122 0</inkml:trace>
  <inkml:trace contextRef="#ctx0" brushRef="#br0" timeOffset="168203.3632">18089 5104 179 0,'0'0'52'0,"0"0"-8"15,0 0-3-15,0 0-7 0,0 0-6 0,0 0-2 16,0 0-5-16,0 0-1 0,0 0-2 16,-14-80-1-16,12 69 3 0,0 7-6 15,1-1-2-15,1 1 0 0,0 4-3 16,-2-5 0-16,1 1-1 0,-1-1 1 15,2 1-2-15,0 4 1 0,-1-2-2 16,1 2-2-16,0-1-1 0,0-1-1 16,0 0 2-16,0 2-5 0,-3-1-2 15,3 1 0-15,0-1-1 0,-1 1-1 16,1 0 0-16,0 0-4 0,-2 0 4 0,2 0 2 16,0 1-1-16,-1 5 7 0,1 7-2 15,0 6 0-15,0 1 2 0,0-2-3 16,0 2 2-16,0-3-2 0,0-4 1 15,0 7-1-15,1-3 1 0,1-2 3 16,2 3-3-16,-3-6 5 0,1 0-6 0,-1 0 0 16,2-1 0-16,-1-1 0 15,-1-5-1-15,0-1 1 0,-1-4 0 16,0 0-1-16,2 5 1 0,-1-2-3 16,2 2 1-16,-1-1 1 0,-2-4 1 0,3 1 1 15,1 1 1-15,6 1 2 0,0 1-1 16,2-4-1-16,5 0 0 0,2 0-2 15,1-2-2-15,2-3 0 0,-2 1-9 16,-5 1-6-16,0-2 0 0,1 2 0 16,-5 1-7-16,7-1-13 0,-6 2-20 0,1 0-41 15,4 1-18-15,-5 0-24 0</inkml:trace>
  <inkml:trace contextRef="#ctx0" brushRef="#br0" timeOffset="168536.5067">18057 5130 476 0,'0'0'53'0,"0"0"-13"0,0 0-14 16,0 0-10-16,0 0-6 0,0 0-4 15,0 0-5-15,0 0-2 0,0 0-1 16,0 0-2-16,1-73-1 0,12 63-1 0,2 0 2 16,0 2 2-16,3-3 1 0,2 2 1 15,3-2-4-15,-2 2-5 0,2 0-7 16,-2 2-15-16,-6 2-25 0,-5 1-23 15,-6 3-28-15,2 1-10 0,0 0 0 16</inkml:trace>
  <inkml:trace contextRef="#ctx0" brushRef="#br0" timeOffset="168754.982">18002 5053 229 0,'0'0'64'0,"0"0"-13"0,0 0-11 16,1-85-4-16,6 64-6 0,2-1-2 16,1 2-4-16,2 2-8 0,-5 6-4 0,2 1-6 15,-2 6-3-15,-1-2-4 0,4-2-5 16,2 2 3-16,5-2 0 16,3 2-9-16,-1 1-11 0,2 5-5 0,4-1-18 15,-1 2-28-15,4 0-25 0,1 0-77 16</inkml:trace>
  <inkml:trace contextRef="#ctx0" brushRef="#br0" timeOffset="169316.4229">18811 4964 349 0,'0'0'49'0,"0"0"-9"16,0 0-12-16,0 0-10 0,0 0-1 15,0 0-2-15,0 0-1 0,0 0-2 16,0 0-4-16,0 0-2 0,-21-53-1 15,18 51-5-15,-6-2 1 0,5 3-1 16,-8-1 0-16,2 0 1 0,4 0 0 16,-6 2-1-16,6 0 0 0,-6 0 0 15,-8 2-1-15,4 5 1 0,-6 4-2 16,2 1 0-16,2 1 0 0,3 4-1 16,0 0 0-16,-1 3 0 0,5 0 3 0,-1 0-1 15,4 0 0-15,2-3-2 0,1 0 0 16,4-6 1-16,-1 1 1 0,2 8 2 15,0-4-1-15,0-2 4 0,2 3-4 16,4-6 2-16,-2-1-3 0,5 0-1 16,4-1 2-16,0-3 3 0,7 1 1 0,-5-5 3 15,3 0-3-15,0-2-1 0,3 0 0 16,4-4-1-16,-2-3-1 0,-2 1 0 16,-3 1-1-16,2-3 3 15,-2 2-1-15,0-4-4 0,0 2 4 0,-4 0-4 16,-3 2 4-16,-4 0 1 0,-3 4-1 15,0 1-2-15,-4 1-2 0,0-2-3 16,0 2-5-16,0 0-8 0,2 0-13 16,-2 0-32-16,0 0-31 0,-2 0-42 15</inkml:trace>
  <inkml:trace contextRef="#ctx0" brushRef="#br0" timeOffset="170143.4294">19872 5045 509 0,'0'0'52'16,"0"0"-17"-16,0 0-13 0,0 0-9 15,0 0-8-15,0 0-3 0,0 0-3 16,0 0-3-16,0 0-2 0,-5-4 0 0,5 4 3 16,0 0 2-16,3 0 0 15,10 0 1-15,3 0 2 0,7 4-1 16,0-1 2-16,-1 1 0 0,3-4-3 16,-2 0 2-16,0 0-1 0,-1 0-2 0,1 0-3 15,-6-2-8-15,-1 0-14 0,-2 1-31 16,-2 1-48-16,5 0-44 0,-7 0-47 15</inkml:trace>
  <inkml:trace contextRef="#ctx0" brushRef="#br0" timeOffset="170372.9705">19789 5338 532 0,'0'0'66'0,"0"0"-21"16,0 0-16-16,0 0-15 0,0 0-7 16,0 0-5-16,0 0 0 0,0 0 0 15,0 0-1-15,49-22 0 0,-27 14-4 0,1 0-1 16,-3 2-3-16,2 2-5 0,0-1-7 16,0 1-12-16,5 1-42 0,2-2-93 15,3 2-116-15</inkml:trace>
  <inkml:trace contextRef="#ctx0" brushRef="#br0" timeOffset="183915.5576">20936 5129 262 0,'0'0'58'0,"0"0"-3"15,0 0-11-15,0 0-11 0,0 0-10 16,0 0-7-16,0 0-4 0,0 0-4 16,0 0-4-16,-14-17 0 0,12 15-1 0,2 2-3 15,0-1-2-15,0 1-1 0,0-2-3 16,0 2-2-16,0-1 0 16,0 1 3-16,0 0 6 0,3-2 3 15,11 1 3-15,8 0-5 0,3-2 0 0,1 1 1 16,-2 0-2-16,-5 1-1 0,-3-1-1 15,-3 1-3-15,-2 1 3 0,1-2 1 16,1 0 1-16,0 2 3 0,-7-1-3 16,5 0 1-16,-5 1 0 0,-1 0 1 15,0 0 0-15,-5 0 2 0,0-3-2 0,0 3 4 16,2 0-1-16,-1 0 1 0,1 0 2 16,-1 0-3-16,-1 0 0 0,2 0-2 15,-2 0-2-15,0 0-2 0,2 0 0 16,-2 0-5-16,0 0-6 0,2 0-9 15,-2 0-18-15,0 0-55 0,1 0-55 16,1 0-69-16</inkml:trace>
  <inkml:trace contextRef="#ctx0" brushRef="#br0" timeOffset="184535.5177">21761 4799 233 0,'0'0'52'0,"0"0"-7"0,0 0-12 16,0 0-10-16,0 0-6 0,0 0 0 0,0 0-1 15,0 0-3-15,0 0 0 0,0 0-8 16,-30-20-4-16,19 18-3 16,-5 2-2-16,0 0-1 0,-5 3 1 15,4 4 0-15,0 3 0 0,2 2 1 0,0 1 1 16,-1 6 1-16,0 3 1 0,1 1-1 15,1 2 0-15,1 0-2 0,2 1 2 16,2-2 1-16,0 0 0 0,3-2 0 16,2 1 0-16,-1-5-2 0,4-2 0 15,1 1-4-15,0-2 2 0,0 6 2 0,6-2 1 16,1-4 5-16,3 0-2 0,1-3 0 16,1 1-2-16,4-5-1 0,-6 0 1 15,3-4-1-15,5-1 3 16,-5-1 3-16,7 0-4 0,-2-2 2 0,0 0 0 15,-1-4 1-15,-2 0 2 0,-2-4 4 16,-3-2 1-16,3-3 0 0,-2-2-1 16,-2 0 2-16,-3 3 10 0,-2-1-1 15,-1 3 3-15,-3 5-4 0,0-6-6 16,0 5-2-16,0-4 0 0,-7 0-3 0,1 4-6 16,-8-3-3-16,-5 7-3 0,-6 2-3 15,-5 0 0-15,0 5-3 0,-2 5 2 16,3 5-5-16,0 4-10 0,6 1-22 15,4 2-47-15,3 3-33 0,9-1-66 16</inkml:trace>
  <inkml:trace contextRef="#ctx0" brushRef="#br0" timeOffset="185178.9935">22087 5153 234 0,'0'0'37'0,"0"0"-8"0,0 0-6 0,0 0-3 15,0 0-6-15,0 0-4 0,0 0-9 16,0 0-3-16,0 0-1 0,-6-18-2 16,11 10 10-16,-3 4-2 0,4-5 4 15,-2 7 0-15,-1-3 2 0,2-2 0 16,-2 2-1-16,-2 1 3 0,3-5 4 0,-2 4 5 16,-1 1 5-16,1-1-1 0,-2 5-6 15,0-1-4-15,0-4-4 0,0 0 0 16,0 1-2-16,0 1 0 0,0 3-4 15,0-2-2-15,0 2-2 0,-2 0-1 16,1-1-2-16,-1 1-1 0,1 0-2 0,-3 0 0 16,-4 3 2-16,-2 7 3 0,-1 5-1 15,5-3-3-15,0 4 0 16,0-1-2-16,5-3 6 0,0 8 1 16,1 0 5-16,0-2-5 0,0 0-2 0,2-3 0 15,5-2 0-15,-2-6-1 0,4 4 0 16,-4-5 0-16,5-1 2 0,1-2 0 15,0-3-1-15,8 0-3 0,0-3-8 16,5-7-15-16,-1-2-28 0,6-2-43 16,0-2-48-16</inkml:trace>
  <inkml:trace contextRef="#ctx0" brushRef="#br0" timeOffset="185392.8172">22006 4970 491 0,'0'0'54'0,"0"0"-17"0,0 0-15 16,0 0-11-16,0 0-10 0,0 0-7 15,0 0-10-15,0 0-21 16,-20-81-60-16,20 74-72 0,0-1-100 0</inkml:trace>
  <inkml:trace contextRef="#ctx0" brushRef="#br0" timeOffset="185963.257">22043 4376 473 0,'0'0'36'0,"0"0"-9"0,0 0-8 15,0 0-9-15,0 0-5 0,0 0-5 16,0 0-5-16,0 0 1 0,0 0 0 15,0 0 1-15,-24-5 1 0,14 18 0 16,-5 3 3-16,4 1-4 0,-1 1 3 16,2-1 0-16,1-1-1 0,-2 0 6 0,2-1-4 15,2-4 2-15,1-4-3 0,5-4 0 16,1-3 0-16,-2 0 1 0,2 0 0 16,-1 1 2-16,-1 1 1 15,2 0 3-15,-2-1 1 0,2-1 6 0,-2 2 3 16,2-2 0-16,0 0-1 0,0 1-5 15,-1-1-6-15,1 0-8 0,0-3 3 16,-2-5-4-16,2-7 3 0,0-3 1 16,0 4 0-16,0-4 0 0,5 3 0 15,-1 5 0-15,1-7 0 0,0 8 1 0,-4 3 0 16,4-2 0-16,-4 5 1 0,1-1-1 16,1 0-1-16,-3 4 0 0,0-1-2 15,0 1-2-15,1 0 0 0,1 0 0 16,6 0 2-16,2 0 1 0,5 9 0 15,3 2-1-15,-2 4 1 0,-1 0-1 16,-1 0 2-16,-2 2-1 0,1 1 0 16,0 0 0-16,-3 1-4 0,2-1-1 15,-1-1-9-15,-5-4-22 0,3 2-37 16,-5-3-58-16,3 0-125 0</inkml:trace>
  <inkml:trace contextRef="#ctx0" brushRef="#br0" timeOffset="189500.2889">22551 4939 295 0,'0'0'62'0,"0"0"-12"0,0 0-15 0,0 0-11 16,0 0-9-16,0 0-5 0,0 0-4 16,0 0-3-16,0 0-3 0,0 0-5 15,-10 8-2-15,10-8-2 16,0 0 5-16,0 0 2 0,0 1 6 0,9 3 3 15,9-3 2-15,7 0 1 0,1 0-3 16,2-1-2-16,-1 0-4 0,2 0 1 16,-2-2-3-16,1-1 1 0,-1-2 0 15,1 2-1-15,1-3 0 0,0 1-3 16,-5-1-3-16,1 2-6 0,-8 1-7 0,-7-1-13 16,1 3-22-16,-6 1-20 0,-1-2-9 15,2 2-5-15,-6 0 1 0</inkml:trace>
  <inkml:trace contextRef="#ctx0" brushRef="#br0" timeOffset="189843.6071">22774 4842 403 0,'0'0'64'15,"0"0"-18"-15,0 0-14 0,0 0-14 16,0 0-6-16,0 0-4 0,0 0-2 16,0 0-1-16,0 0-1 0,0 0-2 0,-13-5 0 15,13 5-3-15,-2 0 0 0,2 0 0 16,-1 0 2-16,-1 6-1 0,1 8 1 16,1 4-2-16,0 2-2 15,0 5 1-15,0 0 1 0,0 3 3 0,0 1 0 16,0 1 0-16,0 0 0 0,0 0-2 15,0-2 0-15,0-1 5 0,-2-1-6 16,1-8 4-16,0 0-4 0,-1-4-1 16,1-2-2-16,-1 0 0 0,1-6-3 15,1 5-6-15,0-5-14 0,0 0-26 0,0 4-40 16,0-3-54-16,0-1-81 0</inkml:trace>
  <inkml:trace contextRef="#ctx0" brushRef="#br0" timeOffset="190483.5828">23301 4916 530 0,'0'0'44'16,"0"0"-12"-16,0 0-11 0,0 0-7 15,0 0-7-15,0 0-4 0,0 0-2 16,0 0-2-16,0 0-1 0,0 0 0 16,-9-77-2-16,12 72-2 0,-2 1 0 0,6-2-3 15,-4 3 2-15,4-4 2 0,1 3-2 16,-6 3 1-16,8-2 1 0,-5 1-1 15,-1 0 1-15,6 2 1 0,-4 0 0 16,4 0 1-16,3 2-3 0,-3 1 0 16,0 6-1-16,-2-3-2 0,-4 2 0 0,2 5 1 15,-1-3 2-15,-2 5 2 16,-3 1 3-16,0 3 1 0,-3 3-1 0,-5-2 1 16,-1-3 0-16,2-4 2 15,-2-1-1-15,4-4 1 0,2-5-1 0,0 2 0 16,3-5 2-16,0 0 0 0,0 0 2 15,0 0 1-15,0 0 0 0,-2 0-2 16,2 0 2-16,-1 1-3 0,1-1-2 16,0 0-3-16,0 0-1 0,0 0-3 15,7-1 2-15,7-5 3 0,4-4-2 0,1 3-2 16,-5 2 0-16,5 3-1 0,-2 2-9 16,-5 0-1-16,6 0 2 0,-4 0-1 15,-6 2 6-15,7 5 2 16,-7 0 1-16,-2-1 2 0,2 6 4 0,-3-2 4 15,-3 0-2-15,-2 7 5 0,0-4 3 16,-5 5 2-16,-6-2 0 0,-4-3 0 16,-2-3-2-16,-1 0-2 0,-3-2-2 15,-1-4-1-15,-1 1-1 0,7-2-3 16,-2-1-2-16,0-2-7 0,4 0-17 0,0 0-47 16,3 0-60-16,7 0-124 0</inkml:trace>
  <inkml:trace contextRef="#ctx0" brushRef="#br0" timeOffset="190863.3571">23877 4857 493 0,'0'0'55'0,"0"0"-15"16,0 0-12-16,0 0-9 0,0 0-8 0,0 0-8 15,0 0-3-15,0 0-4 0,0 0-5 16,0 0 0-16,-20-28 3 0,18 38 3 16,1 8 3-16,-2 7 1 15,3 2-2-15,0 0 0 0,0-1 0 0,4 1 0 16,1-2 0-16,-1 0 0 0,-1 0 1 15,1-4-1-15,-2-4 1 0,-1 1 1 16,1-6 3-16,-2 0-2 0,0 1 1 16,0-2-3-16,0 2 0 0,0-9 1 15,-3 3 1-15,-6 0 0 0,-8-2-1 0,-5 3-2 16,-3-3 1-16,-2-4-9 0,0-1-26 16,6-1-61-16,1-7-103 0,4-2-84 15</inkml:trace>
  <inkml:trace contextRef="#ctx0" brushRef="#br0" timeOffset="191097.1734">23776 4650 561 0,'0'0'26'0,"0"0"-7"0,0 0-6 16,0 0-4-16,0 0-5 0,0 0-9 15,0 0-8-15,0 0-22 16,0 0-44-16,-27-31-75 0,27 29-108 16</inkml:trace>
  <inkml:trace contextRef="#ctx0" brushRef="#br0" timeOffset="191599.5386">23706 4161 539 0,'0'0'20'0,"0"0"-11"16,0 0-8-16,0 0-3 0,0 0-2 16,0 0 2-16,0 0 0 0,0 0 0 15,-80 74 0-15,63-50 1 0,3 1 0 0,2-4 1 16,1-2-1-16,4-6 1 0,1 2 0 16,2-6 1-16,1-6 0 0,1 2-1 15,2-5 1-15,-1 0 0 0,1 0 1 16,0 2 3-16,-2 0 5 0,2-1 3 15,0-1 4-15,0 2 4 0,0-2-3 16,0 0-4-16,0 0-5 0,0 0-5 16,0-3 0-16,0-9-2 0,5-5 1 15,-1 0-1-15,2-4-1 0,0 0 0 16,0 0 0-16,2 3 1 0,-1 1-1 0,1-1 0 16,-2 5-1-16,2 0-1 0,-2 5 1 15,0 0-1-15,0 1 0 0,-4 4 0 16,5-3 0-16,-2 5-2 0,4-3 1 15,-1 1-1-15,4 3 0 0,-1-2-1 16,1 2-2-16,5 0-2 0,-2 9-2 0,4 1-1 16,-6 5-3-16,1 3 5 15,-2 4-5-15,-1 2-8 0,1 2-23 16,-2 2-17-16,-3 0-36 0,0 1-46 16,-4-2-80-16</inkml:trace>
  <inkml:trace contextRef="#ctx0" brushRef="#br0" timeOffset="192503.3072">23978 4914 383 0,'0'0'69'0,"0"0"-15"16,0 0-10-16,0 0-13 0,0 0-6 15,0 0-7-15,0 0-4 0,0 0-6 16,0 0-5-16,0 0-2 0,-14-23-4 15,14 21-3-15,0 2-2 0,0-2 0 16,0 2 6-16,4-1 4 0,12 1 2 16,3 0 1-16,6 0-4 0,-7 0 0 15,1 0-2-15,3 0-1 0,-2-4 2 16,7 3-2-16,-3-3-1 0,0 1-4 0,-1 0-3 16,-8 0-7-16,4-1-9 0,-2 1-24 15,-5 3-35-15,-1-1-33 0,1 1-35 16</inkml:trace>
  <inkml:trace contextRef="#ctx0" brushRef="#br0" timeOffset="192800.0527">24103 4789 462 0,'0'0'69'0,"0"0"-18"0,0 0-13 16,0 0-11-16,0 0-9 0,0 0-6 16,0 0-4-16,0 0-3 0,0 0-5 0,0 0-2 15,-3-15-5-15,3 13 0 0,0 2 2 16,0 2 1-16,0 13 2 16,0 7 3-16,0 9-2 0,1 0 1 15,1 0 0-15,-1 1 0 0,-1 0-3 0,1-2 3 16,-1 1-3-16,0-3 1 0,0-3-5 15,0-4-5-15,0-1-9 0,0-8-23 16,0-5-34-16,0 7-56 0,2-8-113 16</inkml:trace>
  <inkml:trace contextRef="#ctx0" brushRef="#br0" timeOffset="193371.2312">24693 4736 476 0,'0'0'40'0,"0"0"-11"0,0 0-10 16,0 0-8-16,0 0-4 0,0 0-3 0,0 0-3 16,0 0-2-16,0 0-4 15,-5-29-1-15,5 27-1 0,0-1 0 16,0-4 1-16,5 1 2 0,1-1 0 16,-4 6 0-16,9-2-2 0,-4 3-1 0,3-1 3 15,2 1 1-15,-1 0 2 0,-1 0-2 16,-1 0-1-16,2 3-2 0,-2-1-3 15,0 3 0-15,-3 3 2 0,1-1 3 16,-4 2 1-16,-1 9 1 0,-2 0 2 16,0 6-2-16,-10 2 4 0,-4 1-1 15,-5 1 1-15,-1 0-2 0,-3-1 2 16,-2 1-2-16,1-3 1 0,0-3 0 16,4-4-2-16,6-6 2 0,2-3 0 15,6-3 3-15,3-3 1 0,1-1 1 0,2-2 3 16,0 0 1-16,0 0 3 0,0 0-1 15,0 3-1-15,0-3-5 0,0 0-2 16,0 0-3-16,0 0-1 0,8 0 0 16,8-6 0-16,3 0-1 0,3 0 0 15,-1-1-3-15,1 2-6 0,1 2-2 0,2 1-7 16,-1 0-6-16,0 2-4 0,0 0-18 16,1 0-16-16,-2 0-12 0,1 6-20 15,-3-1-9-15</inkml:trace>
  <inkml:trace contextRef="#ctx0" brushRef="#br0" timeOffset="193758.9466">25160 4757 569 0,'0'0'44'16,"0"0"-16"-16,0 0-13 0,0 0-8 0,0 0-7 16,0 0-3-16,0 0-6 15,0 0-2-15,0 0 0 0,0 0 3 16,-6 6 5-16,6 12 3 0,0 8 0 16,0 1 1-16,0 2 1 0,0 0-1 0,0 2 0 15,0-4-2-15,-2-7-1 0,1-1 0 16,1-6-1-16,-1-8-1 0,1 2 1 15,0-7-3-15,-2 0 3 0,2 0 3 16,0 3 4-16,0-2 4 0,0 1 1 16,0-1 0-16,0-1-3 0,0 0-5 0,4-8-2 15,4-7-1-15,4-8-2 16,0 0 2-16,1-4-5 0,2 2-1 0,-1-1-3 16,1 4-3-16,-1 0-5 15,-1 3-11-15,0 5-22 0,0-1-29 0,-3 7-24 16,-4 1-40-16</inkml:trace>
  <inkml:trace contextRef="#ctx0" brushRef="#br0" timeOffset="194018.8255">25143 4923 480 0,'0'0'50'0,"0"0"-19"16,0 0-16-16,0 0-9 0,0 0-5 16,0 0 3-16,0 0 0 0,0 0 0 15,0 0 0-15,59 43-2 0,-39-30-2 16,2 0 0-16,0 2 0 0,1 1-2 0,0-3 2 16,1 3-2-16,-2-4-1 0,3 1-3 15,-1-4-6-15,1 0-13 0,1-1-31 16,-9-4-52-16,6-1-61 0</inkml:trace>
  <inkml:trace contextRef="#ctx0" brushRef="#br0" timeOffset="194615.86">25223 4257 404 0,'0'0'63'0,"0"0"-14"0,0 0-18 0,0 0-15 16,0 0-10-16,0 0-6 0,0 0-6 15,0 0 0-15,0 0 0 0,-14-23 1 16,7 34 4-16,0 8 1 0,-4 4-1 16,1 4 2-16,-1-2-1 0,0 0 0 15,-1-1-1-15,0-3 1 0,0-1 0 0,1-3 1 16,2-5 0-16,0-2 1 0,4-4 1 16,2-2 1-16,0-1 2 0,3-3 3 15,-1 0 6-15,1 0 3 0,-2 0-1 16,1 1-2-16,-4-1-6 0,2 0-4 15,-3-8 0-15,2 2-1 0,-1-6-2 16,2 2-1-16,1-4 2 0,2-4-1 16,0 4 0-16,0-4 0 0,0 3-2 15,2 4 0-15,2-4-1 0,0 8 0 16,-2 2 0-16,2-5-1 0,-1 5 0 0,-2 2-1 16,5-3-1-16,-1 3 2 0,2 0 0 15,3-2 1-15,0 5 1 0,-1-2-2 16,2 2 0-16,1 2-1 0,1 4-1 15,0 5 2-15,-1-1 1 0,-3 4 0 16,0 0 1-16,0 1 0 0,-2 0-1 0,2 0 2 16,-1 2-2-16,1 0 1 15,0-1-1-15,-1 1-1 0,-2 0 2 16,0-5-8-16,-1 1 1 0,0 1-16 16,-2-3-34-16,6 4-44 0,-3-5-66 0,1 1-93 15</inkml:trace>
  <inkml:trace contextRef="#ctx0" brushRef="#br0" timeOffset="194816.9317">25656 4545 600 0,'0'0'27'16,"0"0"-7"-16,0 0-11 0,0 0-11 16,0 0-16-16,0 0-86 0,0 0-179 15</inkml:trace>
  <inkml:trace contextRef="#ctx0" brushRef="#br0" timeOffset="197219.4015">18080 3277 292 0,'0'0'66'16,"0"0"-7"-16,0 0-14 0,0 0-12 0,0 0-9 15,0 0-8-15,0 0-7 16,0 0-5-16,0 0-1 0,0 0-6 0,-19-14-4 16,19 14-3-16,0-1 5 15,0 1 4-15,3-1 6 0,10-1 2 0,7 0-4 16,9 1-1-16,-1-1 0 0,5-1-1 15,1 1 2-15,3 1-1 0,0-2-4 16,2 2 1-16,2-2 1 0,-2-2-2 16,-3 3 4-16,-1-2-1 0,-3 1-1 15,-2 0 2-15,-4 0-4 0,-6 1 0 0,-10 1 0 16,-4 1-1-16,-6 0 2 0,0 0 3 16,0 0 0-16,2 0 0 0,-1 0 0 15,-1 0-2-15,2 0-5 16,-2 0-13-16,-3-2-12 0,-12 2-14 0,-7 0-16 15,-5 0 2-15,1 0-2 0,8 0 8 16,0 0 5-16,8 2-1 0,4-2 6 16,-6 1 9-16,7-1 18 0,-1 0 14 15,1 2 5-15,5-2 7 0,-1 0 3 16,1 0 8-16,-5 0 4 0,-1 0 1 0,1-2 5 16,2 1 2-16,3 1 6 0,-1-2 4 15,1 2 3-15,-3-4-8 0,-2 1 3 16,2 0-12-16,2 0-4 0,1 3-6 15,-2-2-6-15,2 2-6 0,0 0-4 16,0-2-4-16,0 2-2 0,0-1-3 0,0 1-2 16,0 0 7-16,0 0-4 15,0 0 12-15,3 0-2 0,8 0-1 16,4 3 1-16,0 2-4 0,2 0-1 16,-2-3-2-16,4 3-2 0,1-1-4 0,2 1 1 15,-2 2 1-15,-1-3 1 0,-5 0-1 16,-1 0 2-16,-3-1 0 0,-1 2 6 15,0-2-3-15,-5-1 5 0,0 1-7 16,-4-3 1-16,0 0 1 0,0 0 3 16,2 1 1-16,-2 2 2 0,0 2-2 0,0 5-1 15,-7 5-1-15,-7 5-7 16,-7-8-32-16,-2 4-53 0,-2-4-140 0</inkml:trace>
  <inkml:trace contextRef="#ctx0" brushRef="#br0" timeOffset="198395.7602">17999 4654 414 0,'0'0'53'0,"0"0"-13"0,0 0-12 16,0 0-12-16,0 0-6 0,0 0-7 15,0 0-3-15,0 0-3 0,0 0-2 0,-9-19 2 16,15 14 3-16,8-2 3 0,5 0-2 16,3 2 1-16,4 4 0 0,1-1-2 15,2 1 0-15,2-1 0 0,2 0 1 16,2 1-8-16,-1-2-1 0,4 0 3 15,2 0 0-15,-1-2 4 0,2-1 0 0,1 2-1 16,-3-2-1-16,-1 0 4 16,-4 1 0-16,-3 0 0 0,-8 1-1 15,-3 2 0-15,-8 1-2 0,-7 1-3 16,1 0-5-16,-6 0-2 0,0 0-2 0,0 0 3 16,2 0 3-16,-2 0 0 0,1 0-5 15,-1 0-5-15,0 0-1 0,-3 0 2 16,-3 0-4-16,1 0-10 15,-9 0-11-15,6 0-7 0,-2-3 7 0,-1 2 8 16,0-4 14-16,-3-1 7 0,4 1 5 16,-2-3 4-16,3 4 1 0,2-2 4 15,-3 0 1-15,1 1 2 0,0 1 2 16,-2 1 1-16,1-2 2 0,0 2 12 16,-2 0 11-16,8 2 11 0,-5-2 9 0,5 1-3 15,-1 0-13-15,-5-2-8 0,6 2-8 16,0 0-1-16,-4-3 3 0,5 3 3 15,-2-1-4-15,2 2-2 0,3 1-6 16,-1-2-3-16,1 2-6 0,0 0-4 16,-2 0-5-16,2 0-5 0,0 0 1 0,0 0 1 15,0 0 4-15,0 0 3 16,10 3 2-16,2 7 2 0,6-2 2 16,0 2-1-16,1-3-1 0,1 1-1 15,0-1 2-15,3 1-4 0,-2-2 4 0,0 0-6 16,-5-1 1-16,-1-1 1 0,-5-1-1 15,0 0 1-15,0 1-2 0,-6-3-1 16,5 3-2-16,-6-1 2 0,0 0 2 16,0 1 1-16,-3 0 4 0,0 5 1 15,-3 3-1-15,-7 5 1 0,0-3-4 0,-1-5 0 16,0 0-2-16,-1-1 0 0,2 0-2 16,-6 5 2-16,2 1-1 15,-2-1-2-15,1 2-9 0,0 0-11 0,0-3-12 16,5-1-45-16,1-2-70 0,5-1-92 15</inkml:trace>
  <inkml:trace contextRef="#ctx0" brushRef="#br0" timeOffset="213035.0397">12505 7240 170 0,'0'0'30'0,"0"0"-5"0,0 0-3 16,0 0-2-16,0 0-5 0,0 0 3 16,0 0-3-16,0 0 3 0,0 0 1 15,0 0 3-15,-14-66 0 0,12 64 1 0,2 2-1 16,0-2 0-16,-2 0 1 0,2 1-4 16,0 0-4-16,-2-1-3 0,2 1-2 15,0-1-4-15,-1 0 0 0,1 2-4 16,-2-2-1-16,2 2 0 0,-1-1-3 15,-1 1 3-15,1 0-2 0,-2 0 1 16,-3 7 2-16,2 7-3 0,-5 5 3 16,5-1-3-16,1 4 1 0,0-1 1 15,0 0-4-15,0 0 0 0,0 1 0 16,0-1-1-16,0 0 4 0,-2 2 0 0,2-2-2 16,0-4 0-16,0-2-1 0,2-3-1 15,-2-1 0-15,0 1-2 0,0-3-5 16,0 2-6-16,1-7-11 0,1 1-19 15,1-5-25-15,-3 0-30 0,2 0-97 16</inkml:trace>
  <inkml:trace contextRef="#ctx0" brushRef="#br0" timeOffset="213375.1059">12340 7229 457 0,'0'0'61'0,"0"0"-16"0,0 0-18 16,0 0-5-16,0 0-10 0,0 0 1 16,0 0-4-16,0 0-2 0,0 0-4 15,0 0-3-15,-33-33-1 0,33 32-4 0,0-1-2 16,0 2 0-16,0-2 2 0,0 1 2 15,3 0 3-15,7-2 0 0,7 3-1 16,-2 0-3-16,8 5 5 0,-4 6-2 16,0 0 5-16,1 0-3 0,-1 1-1 15,1-2 0-15,-1 0 0 0,-2-3-1 0,2 1-1 16,-3-1-4-16,3 1-5 0,-3-1-5 16,2 3-12-16,-2-2-11 0,0 3-26 15,1 1-31-15,-2 2-49 16</inkml:trace>
  <inkml:trace contextRef="#ctx0" brushRef="#br0" timeOffset="213582.2054">12783 7236 586 0,'0'0'36'0,"0"0"-15"0,0 0-13 16,0 0-10-16,0 0-9 0,0 0-21 15,0 0-49-15,0 0-84 0,0 0-113 16</inkml:trace>
  <inkml:trace contextRef="#ctx0" brushRef="#br0" timeOffset="214351.7125">12517 7251 166 0,'0'0'43'0,"0"0"-1"16,0 0-4-16,0 0-5 0,0 0-6 15,0 0-3-15,0 0-5 0,0 0 1 16,0 0-2-16,0 0-1 0,-12-17-1 16,9 12 0-16,0 0-5 0,2-1 4 0,-1 4-6 15,2 2 1-15,-1-2-3 0,1 2-1 16,0 0-2-16,-3-1-5 16,3 1 4-16,-1 0-5 0,-5 9 2 15,2 8 0-15,-1 4 0 0,1 0 0 0,1 1-2 16,0 0 1-16,0-7-1 0,2 3-1 15,-2 2 2-15,-1-2 0 0,1 7 1 16,0-10 1-16,0 0 0 0,0-6-1 16,2-4 0-16,1 0-1 0,-3-3-2 15,1 3-6-15,-1 0-6 0,-1 2-10 0,0-4-18 16,1 0-30-16,0 0-27 0,3-3-52 16</inkml:trace>
  <inkml:trace contextRef="#ctx0" brushRef="#br0" timeOffset="214899.8508">12308 7234 240 0,'0'0'63'0,"0"0"0"0,0 0-9 0,0 0-12 16,0 0-1-16,0 0-15 0,0 0-2 0,0 0-10 15,0 0-5-15,-46-43-3 16,45 42-2-16,1 1-3 0,0 0 0 16,-2-1-2-16,2 1-1 0,-1-3-1 15,1 3 0-15,-3 0 3 0,3 0 0 0,0-2 0 16,0 2 4-16,0-1 0 0,0 1 0 15,0-2 0-15,0 2 0 0,0-2-1 16,0 2-1-16,0-1 1 0,0 1-2 16,0-3 0-16,7 2-1 0,8-3 1 15,1 2 0-15,2 2-2 0,3 0 2 0,-1 2-2 16,0 5 3-16,-2 2 3 0,0 0-4 16,0 2 3-16,2-3-5 0,-1 3-2 15,-3-2-2-15,1 0-5 0,-5-1-4 16,0-1-10-16,2-1-23 0,-4 1-64 15,6-1-91-15</inkml:trace>
  <inkml:trace contextRef="#ctx0" brushRef="#br0" timeOffset="216899.3793">12932 7306 269 0,'0'0'69'15,"0"0"-11"-15,0 0-18 0,0 0-13 0,0 0-6 16,0 0-3-16,0 0-6 0,0 0-4 15,0 0-5-15,0 0-5 0,-20-25-6 16,20 23-3-16,-2 2 2 0,2 0 2 16,0 0 7-16,0 2 2 0,0 10-3 15,0 3-1-15,3 5-2 0,2-2 2 0,0 1 2 16,1-1 1-16,-2-1 0 0,2 1-1 16,-3-6 1-16,3 1-1 0,-2-3 0 15,-1-3-1-15,1 3-2 16,-2-6 1-16,-1 0 1 0,-1-4 0 0,0 0 1 15,0 0 1-15,2 2 3 0,-1 0 5 16,-1-1 4-16,2 1 0 0,-2-2-1 16,0 0-5-16,1 0-3 0,-1 0-2 15,0-7 1-15,-3-3 0 0,-3-5 1 16,0 1-1-16,-2-1 1 0,5 1-1 0,-1 4 5 16,1-1-2-16,-2 0 0 0,2 1 0 15,0-1-4-15,-1-1-1 0,2 1 0 16,0 1-2-16,1-3-1 15,-1 3-3-15,2-2 0 0,0 1 0 0,0-1 1 16,0 2-1-16,2-6 2 0,1 7-1 0,5-4 0 16,-1 4-6-16,-1 2-5 0,3-2 1 15,-2 5-5-15,-4 1 8 16,6 0 4-16,1 3-2 0,4 0 1 16,8 3-3-16,-6 4 8 0,-1 4-2 0,-1 2 7 15,-3 1 2-15,1 1-3 0,-5 2 1 16,-3-3-5-16,-1-1-2 0,-1-2-1 15,-2-5-1-15,0 5 3 0,0-4 4 16,0-1 4-16,0 5 3 0,0-7-2 16,0 1 4-16,0 0 0 0,0-5 0 0,0 0 2 15,0 0-1-15,0 0-2 16,0 0 0-16,0 1-3 0,0-1-5 16,0 0-5-16,0 1-5 0,0-1-6 15,0 0 0-15,0 0 4 0,1 0 7 0,11 0 8 16,2-2 3-16,0-3-4 0,1 0 0 15,-6 2-3-15,4 0-1 0,0 2-1 16,0 1-1-16,-2 0 0 0,-2 0-2 16,1 1 4-16,-6 7 1 0,-1 4 4 15,-3 6 1-15,-4 5 1 0,-10 3-1 0,-4 0-4 16,-2-1 1-16,-2 0 1 0,2-3 0 16,-2-2 3-16,1-3 4 0,2-7 0 15,0-2 1-15,4-3-3 0,-2-5-9 16,3 0-3-16,1-2-19 0,0-10-66 15,6-5-86-15</inkml:trace>
  <inkml:trace contextRef="#ctx0" brushRef="#br0" timeOffset="217552.1561">13338 7170 479 0,'0'0'36'16,"0"0"-11"-16,0 0-11 0,0 0-6 0,0 0-2 15,0 0-1-15,0 0 0 0,0 0 2 16,0 0-4-16,0 0 0 0,-4-18-2 15,2 18 1-15,2 0-2 0,-1 0 0 16,1 0 2-16,0 0 0 0,0 0-1 16,0 5 0-16,0 5 3 0,0 7-4 0,4 0 4 15,1-2-3-15,-1 0 0 0,2 0 0 16,-1-4-2-16,3 4 1 16,-4-6-3-16,2-1 2 0,-2-1-2 0,-1-4 1 15,1 2 0-15,-4-5-1 0,0 0 1 16,0 0 2-16,2 2 0 0,-1-1 1 15,-1 0 3-15,2 1 0 0,-2-2 1 16,0 0-2-16,1 0-2 0,-1 0 0 16,0-4 1-16,0-9 0 0,-3-3 1 15,-1-1-2-15,-3-7 0 0,1 2-1 0,3 1-4 16,0 5 4-16,0-2-3 0,2 6 4 16,-1 0 0-16,1 1 0 0,-1 4 1 15,2 3-2-15,0 4 1 0,-1-2-1 16,1 2-1-16,0-1-2 0,0-5-1 15,0-1-2-15,0 0-1 0,3 0 3 16,4 2 0-16,-1 1 1 0,7 2-4 16,3 2 1-16,0 0-1 0,3 0-1 15,1 7 3-15,-3 2 5 0,2 4 3 16,-2 1 2-16,-1 6 1 0,-3 4-2 0,-4 3 2 16,-5 3-3-16,-4 3 4 0,0 1-5 15,-10-2 0-15,0-4 1 0,-3-3 0 16,-3-3 0-16,2-4 0 0,-5-1-1 15,3-4-3-15,-3-3-2 0,5-4-9 16,-4-3-45-16,2-3-86 0,1-6-131 16</inkml:trace>
  <inkml:trace contextRef="#ctx0" brushRef="#br0" timeOffset="224192.8025">9619 7202 238 0,'0'0'57'0,"0"0"-6"16,0 0-14-16,0 0-9 0,0 0-8 15,0 0-6-15,0 0-4 0,0 0-3 16,0 0-1-16,7 7-2 0,-7-7 0 15,0 0-1-15,0 0-2 0,0 0 0 16,0 2 0-16,0-2-1 0,0 2 0 16,0 6 4-16,0 7 1 0,-7 5-1 15,4 5 3-15,-1-2-5 0,1-5-1 16,1-1 0-16,1-5-2 0,1 2-1 16,0 4 0-16,0-6-2 0,0 6 2 0,0 1-3 15,0-9 2-15,3 8 0 0,-2-1 2 16,1-6 2-16,-1 1-2 0,1-8-1 15,-2-4 0-15,0 0-4 0,0 0 0 16,1 2-5-16,-1-1-4 0,2 1-12 16,-2-1-37-16,0-1-28 0,1 0-43 0</inkml:trace>
  <inkml:trace contextRef="#ctx0" brushRef="#br0" timeOffset="224535.879">9402 7307 187 0,'0'0'55'0,"0"0"6"0,0 0-4 0,0 0-6 16,0 0-10-16,0 0-4 0,0 0-4 16,0 0-8-16,0 0-3 0,-49-44-6 15,47 42-7-15,2 2-6 0,0-7-3 16,-1 1-7-16,1-6 6 0,1-6-5 15,8 4 5-15,3-4 0 0,5 4 0 16,-1 3 1-16,6 2 0 0,1 3-4 16,1 5 0-16,1 1 1 0,7 1 1 15,1 7 0-15,0 1 1 0,0 2-1 16,1 1 3-16,-1 4 5 0,-3-1-5 0,-1 4 2 16,-3-3-4-16,-4 0 0 0,-2-3 2 15,-8-4-3-15,4 0-3 0,-9-4-5 16,-4-2-4-16,1 0-10 0,-4-3-12 15,0 0-34-15,0 0-44 0,0 1-126 16</inkml:trace>
  <inkml:trace contextRef="#ctx0" brushRef="#br0" timeOffset="226761.135">10005 7159 103 0,'0'0'32'0,"0"0"0"15,0 0 2-15,0 0 0 0,0 0 2 0,0 0-5 16,0 0-2-16,0 0-4 0,0 0-5 16,0 0-4-16,-14-16-2 0,12 14-4 15,1 1-2-15,-1 0-1 0,-2-4 0 16,1 2 0-16,0 0-1 0,0 0 2 15,3 3 0-15,-3-5 1 0,0 2-1 16,0-1 3-16,-1 1-2 0,4 3 0 16,-3-3-3-16,-1 0 1 0,1 0-1 15,2-1 0-15,1 4 1 0,-2-1-5 16,2 1-1-16,0 0-2 0,-1-1-2 0,1 1 0 16,-2-2-1-16,2 2-3 0,-1 0 1 15,1 0 0-15,0 0 3 0,0 0 1 16,0 0 3-16,1 11-1 0,5 0 0 15,6 8 0-15,-2-4 0 0,-3 0 2 16,2 2-5-16,-2-7 3 0,-3 5-1 16,5-3 0-16,-3 3 2 0,1 3 0 15,1-6 1-15,-2 0-2 0,-1-3 0 16,-1-2 0-16,-1 3 0 0,0-5 0 16,1 2 0-16,0-4-1 0,-1-1 0 0,0 4-1 15,-3-6 2-15,0 0 0 0,0 0 2 16,2 1-1-16,-1-1 0 0,5 0 0 15,1 2-1-15,5-2 1 0,-2 0 0 16,0-2 1-16,0-2 0 0,-1-1-7 16,0-1 1-16,-2 2 0 0,1-1-2 0,-5 2 3 15,3-2 0-15,0 3 1 0,-3 1-5 16,1 0 0-16,0-2-2 0,1 1-1 16,-4 1 1-16,8-4-1 15,-6 4-9-15,3-5-18 0,2 1-28 0,-5-1-20 16,4-2-34-16</inkml:trace>
  <inkml:trace contextRef="#ctx0" brushRef="#br0" timeOffset="227260.4793">10025 7258 470 0,'0'0'48'15,"0"0"-13"-15,0 0-14 0,0 0-8 16,0 0-6-16,0 0-7 0,0 0 0 0,0 0-2 16,0 0-1-16,-7-13-4 0,9-3-1 15,6-4-5-15,2-3 3 0,2 3-3 16,-1 1 5-16,1 5-2 0,-5 3-3 15,3 0-4-15,0 2-5 0,-4 2-19 16,3-3-16-16,-1 4-1 0,-5 4-5 0,2-3 20 16,-2 1 12-16,0 1 7 15,0 1-1-15,-3 2 4 0,0-2 1 16,0 2-5-16,-2 0 9 0,-10 0 3 16,-6 0 1-16,-5 3 15 0,8 1 6 0,-1 0 10 15,6-1 7-15,-2-1 4 0,0-1 6 16,0-1 8-16,2 0 9 0,-2 0 1 15,2 0-2-15,6 0-10 0,-6-1-9 16,7-1-7-16,0-1-10 0,0 1-6 16,3 2-4-16,0-6-6 0,0-5-2 0,0-4-2 15,6-3-2-15,7 0-3 16,1 2-1-16,2 1-5 0,2 0-2 0,0 0-7 16,1 2-2-16,0-1-5 15,1 2-16-15,-1-1-9 0,4 2-23 0,-3 0-55 16</inkml:trace>
  <inkml:trace contextRef="#ctx0" brushRef="#br0" timeOffset="227760.141">10489 6889 254 0,'0'0'79'15,"0"0"-14"-15,0 0-20 0,0 0-19 16,0 0-8-16,0 0-1 0,0 0 1 0,0 0-4 16,0 0-2-16,0 0-4 0,-43-35-3 15,34 33-2-15,5 1 0 0,-2-1 1 16,6 2-2-16,0-2 0 0,0 2-1 15,-1 0-2-15,-6 0-1 0,1 0-2 16,1 0-2-16,-2 0 0 0,4 5 0 0,0 5 2 16,-2 7 2-16,5 3 2 15,0 7 1-15,0-1 0 0,0-3-1 16,1-1-1-16,5-2 1 0,-2-4 1 16,-1-3-2-16,6 1 2 0,-5-6-1 0,5 7-2 15,-1-7 2-15,-2-2 0 0,3 3 1 16,1-5 0-16,-1-3 0 0,-2 1-1 15,6-2 2-15,-3 0-2 0,0 0 1 16,3-2-1-16,-3-1 0 0,1-1 1 16,-2 1 0-16,2-2 0 0,-7 4 1 0,2-1 0 15,-6 2 1-15,0 0 0 0,0 0 1 16,1 0-1-16,1 0-1 0,-1-2-2 16,1 2 0-16,0-1-5 15,0 1-8-15,-1 0-14 0,-1 0-41 0,2 0-49 16,-1 0-101-16</inkml:trace>
  <inkml:trace contextRef="#ctx0" brushRef="#br0" timeOffset="241899.3237">12288 6741 218 0,'0'0'55'15,"0"0"-5"-15,0 0-7 0,0 0-6 16,0 0-6-16,0 0-3 0,0 0-3 15,0 0-2-15,0 0-5 0,0 0-6 16,-49-38-1-16,48 37-4 0,1 1-2 0,-2-2 2 16,1 0-4-16,-2 1 0 0,3 1-2 15,-3-2-1-15,3 2-2 16,-1-1-1-16,-1 1-2 0,2 0-1 16,-1 0 3-16,-2 0 0 0,0 8 2 0,-2 2 1 15,0 5-3-15,2-4 0 0,3 1 1 16,-3 8 2-16,3-8 0 0,-3 6 0 15,3-7 1-15,-1-5 0 0,1 0-1 16,0-6 0-16,-2 0 2 0,2 0-1 16,0 1 1-16,0 1 1 0,0-1 0 0,0 1 3 15,0 0 1-15,0-1-1 0,0-1 1 16,0 0-2-16,0 0-1 16,-1 0-3-16,-1-6 1 0,1-6 0 15,-4-5 2-15,4 5 1 0,-2 1 1 0,2 1-1 16,-1 3 0-16,-2-3 0 0,1-1 2 15,2 7-2-15,-1-1 1 0,1 0-1 16,-1 1-2-16,1 0 0 0,-1-1-1 16,2 5-2-16,-1-2 0 0,1 2 0 15,0-1-3-15,0 1-1 0,-3-2-2 0,3 2-1 16,0-1-6-16,0 1 0 0,0 0 1 16,0 0 4-16,12 0 3 15,6 0 4-15,7 1-9 0,0 5-6 16,2 1-15-16,1 0-23 0,-2 3-37 0,0-2-46 15,-2 0-103-15</inkml:trace>
  <inkml:trace contextRef="#ctx0" brushRef="#br0" timeOffset="243164.0032">9296 6717 177 0,'0'0'48'0,"0"0"-1"15,0 0-6-15,0 0-9 0,0 0-7 16,0 0-6-16,0 0-2 0,0 0-3 16,0 0-3-16,-10 3-3 0,8-3-4 0,2 0 0 15,-2 0-2-15,2 0-2 0,-1 0 0 16,1 0-1-16,-2 0-2 16,2 0 1-16,0 0 0 0,0 1-1 0,-1-1-1 15,1 0-1-15,0 0-3 0,0 1 3 16,0 7 4-16,0 6 1 0,0 4 0 15,0 6 0-15,0-1-5 0,0 2 0 16,1-1 0-16,4 3 2 0,0 1 5 16,-1 0-1-16,-1-1 1 0,0-7-2 15,-1-2-2-15,-2-6 2 0,0-5 0 0,1-1 2 16,-1-6-1-16,0 0 2 0,0 0 4 16,0 2 1-16,2-1 3 0,-2 0 3 15,0 0 2-15,0 1 9 0,0-2-2 16,0 2-5-16,1-2-5 0,-1-2-9 15,0-8-1-15,-4-7 2 0,-2-8-1 16,0 3 0-16,-1-4-1 0,1-1-2 16,0 1 1-16,-1 0-2 0,3 2 1 15,-3 3 1-15,2 6 2 0,-2 2 1 16,4 4 2-16,2 4-2 0,-4-3-1 0,4 3-4 16,-4-5-1-16,0-1-4 0,-1 0-1 15,3 1 2-15,2 3 2 0,-1 3 1 16,2 4 2-16,-1-2-4 0,1 2-3 15,0-1-4-15,-2 0-1 0,2-1 0 16,-1 0 3-16,1 2 2 0,0-1 2 0,0 1 5 16,3 0 2-16,7 0-1 15,6 6 2-15,-3 1-4 0,4 3 1 16,-4-5 1-16,-3 4-2 0,3-2 1 16,-5-3-1-16,4 4 0 0,0-2 1 0,-6-1 1 15,8 2-2-15,-8-2 0 0,4-2-2 16,-2 2-1-16,0-3-2 0,2 1-9 15,-1-1-21-15,7 1-27 0,-6-1-75 16,9-1-104-16</inkml:trace>
  <inkml:trace contextRef="#ctx0" brushRef="#br0" timeOffset="248843.3142">18284 6480 364 0,'0'0'59'0,"0"0"-11"0,0 0-9 16,0 0-9-16,0 0-7 0,0 0-3 0,0 0-3 15,0 0-2-15,0 0-3 16,-19-35 0-16,19 35-3 0,-2-2-1 16,2 2-3-16,-1-2 0 0,0 2-4 15,-1 0-2-15,1-2-1 0,-4 2-1 0,-5 4 0 16,0 12 1-16,-5 6 4 0,1 7-4 15,1 1 6-15,-1 2-6 0,2 0 0 16,1-1 1-16,1-3-1 0,1-1-2 16,1 0-2-16,0-5-1 0,5-5-4 15,0-6 0-15,3-7-6 0,0-4-8 0,-1 0-49 16,1 0-75-16,-2 0-121 0</inkml:trace>
  <inkml:trace contextRef="#ctx0" brushRef="#br0" timeOffset="249159.4283">18067 6367 503 0,'0'0'62'16,"0"0"-10"-16,0 0-20 0,0 0-12 15,0 0-9-15,0 0-7 0,0 0-2 16,0 0-2-16,0 0-4 0,0 0-1 0,-16-2-1 16,16-2 3-16,13 2 1 15,6-1 2-15,5-1-1 0,4 4 0 16,-2 0-2-16,0 8 2 0,-1 0-2 16,1 5 1-16,-1 2-1 0,0 0-1 0,-2 1 0 15,-2 0 0-15,-1 2-4 0,-4 1-1 16,1-1 0-16,-5-1-13 0,0 1-16 15,-1-1-34-15,-5-1-57 0,2-1-132 16</inkml:trace>
  <inkml:trace contextRef="#ctx0" brushRef="#br0" timeOffset="250175.3056">18531 6759 490 0,'0'0'54'0,"0"0"-9"0,0 0-13 0,0 0-9 16,0 0-9-16,0 0-5 0,0 0-5 0,0 0-4 16,0 0-3-16,-11-21-2 15,11 21-1-15,-2 0 1 0,2 1 1 16,-1 14 2-16,-2 10 0 0,1 5-2 16,-1-1 0-16,2 1 0 0,-1-1 0 0,2-1 0 15,0-2 1-15,0-9-3 0,0 1 2 16,0-5 1-16,0-2 1 0,0-1 2 15,0-5-2-15,0 1 2 0,0-6 0 16,0 0 4-16,0 0 1 0,0 2 1 16,2-2 0-16,-2 0 1 0,0 0-4 0,1-2-1 15,-1-4 1-15,0-8-2 0,0-7 1 16,0 1 0-16,0-7-1 0,0 2 0 16,0 8-2-16,0-3 2 15,0 0-2-15,0 6 2 0,0-6-1 0,0 8 1 16,0-1-1-16,0-1 0 0,0 2 0 15,0 0 0-15,2 1 0 0,-1 0 0 16,-1 7-1-16,3-5-1 0,-1 4 1 16,-1 1-1-16,1-1-1 0,-2 5 0 15,1-5-2-15,1 2-2 0,-1-1 3 0,7-2 1 16,3 1 2-16,6 1 1 0,5-1 0 16,-5 2-1-16,-1 3-1 0,0 0 0 15,-3 5 0-15,3 5 1 0,-5 2-1 16,-2 3 0-16,-5 4 1 0,-4 2 1 15,0 2 0-15,-1 3 0 0,-8 1-1 16,1-1-1-16,-4-2 1 0,-1 1 0 16,1-5 3-16,-3-1 0 0,1-3 3 15,3-3-2-15,-1-4 0 0,5-3 1 16,4-3 2-16,0 0 0 0,3-3 0 0,0 0-3 16,0 0-4-16,0 0-2 0,0-1-4 15,2-7 3-15,6-4 0 0,7-2 0 16,1 3-2-16,4 1 1 0,-7 4 1 15,4 1 3-15,-1 4 0 0,-1 1 1 16,2 0-1-16,0 0 1 0,-6 2-1 0,3 3 0 16,-5 0 0-16,-2 0-3 15,0 0 2-15,-3-3-1 0,1 4 0 16,-4-2 1-16,1-1 1 0,-1 7 1 16,-1-3 2-16,-4 6 3 0,-8 1 1 0,-4 0 0 15,-2-3 2-15,-1 0-2 0,-3-4 0 16,-1-1-3-16,1 0-2 0,6-2-2 15,-2-3-3-15,6 1-6 0,6-2-10 16,-7 0-43-16,7 0-67 0,1 0-141 16</inkml:trace>
  <inkml:trace contextRef="#ctx0" brushRef="#br0" timeOffset="250840.3266">18880 6826 515 0,'0'0'60'0,"0"0"-18"16,0 0-14-16,0 0-10 0,0 0-7 15,0 0-5-15,0 0-2 0,0 0-4 16,0 0-1-16,0 0 0 0,-3-34 0 15,3 34 0-15,0 12 1 0,0 7 1 16,4 4-2-16,0 1 1 0,-1 0 0 16,2 0-2-16,0 1 1 0,-2 0 0 15,1-2 0-15,1 0-1 0,-1-2-1 16,-1-7 0-16,0 1-1 0,0-4-2 0,1-2-1 16,-1 2-1-16,-2-7-3 0,1 1 0 15,-2-5 4-15,0 0 3 0,0 0 4 16,0 0 0-16,0 2 1 0,0-2-1 15,-3-9 1-15,-5-4 0 0,0-7 0 16,2-3 0-16,2-1 1 0,0-2-2 0,1 0 1 16,1-1 0-16,0 0 0 15,2 1 0-15,0 8 0 0,0 0-2 16,0 7 3-16,0-1-2 0,0 1 2 16,0 5 1-16,0-3-3 0,2 5 0 0,0-1 0 15,-1 0 1-15,1 1-1 0,-1 1 1 16,1-2-1-16,3-2 0 0,-2 4 2 15,3-4-4-15,3 2 4 0,-2 0-1 16,6-3 0-16,-6 4 0 0,8-2-1 16,-8 2 0-16,-3 3-2 0,1-1 1 15,0 2-2-15,1 0 0 0,6 0 1 16,5 0 2-16,-2 5 0 0,5 6 0 16,-3 0 2-16,1 2-3 0,-1 4 6 15,-3 1 1-15,0 3-2 0,-2 2 1 0,-3 0-5 16,-3 2 5-16,-5 3 1 0,-1-1 2 15,-1 4-1-15,-11-4-1 0,-3 0-3 16,-3-3 1-16,-5-3 0 0,-3-4-2 16,-1-1-1-16,-2-5-1 0,-2 0-4 15,3-4-3-15,5-2-9 0,5 1-23 0,7-1-79 16,7-1-146-16</inkml:trace>
  <inkml:trace contextRef="#ctx0" brushRef="#br0" timeOffset="252595.123">17934 5804 289 0,'0'0'63'0,"0"0"-16"15,0 0-12-15,0 0-11 0,0 0-5 16,0 0-6-16,0 0-1 0,0 0-4 16,0 0-2-16,0-4-3 0,0 4 1 0,0 0-2 15,0 0-2-15,-2 0-1 0,2 0-3 16,0 0-1-16,-1 0 0 16,1 0-1-16,0 0 3 0,-3 0 3 15,0 12 1-15,-3 4 6 0,0 8-3 0,-2-4 2 16,2 3 0-16,-1-3-3 0,1-5-2 15,0 0-1-15,1-6 1 0,3-4 0 16,1 0-1-16,1-5 2 0,-2 0 0 16,2 0 0-16,0 1 2 0,-1 1-1 15,1-1 1-15,-2 1 1 0,2-1 0 0,0 0 0 16,0-1 1-16,-1 2 2 0,1-2-2 16,0 0 2-16,0 2 1 0,0-2 0 15,0 0 1-15,0 0-2 16,0 0-6-16,0-8 0 0,3-7-2 0,3-3 0 15,2-3-2-15,-1-1-2 0,2 0 3 16,2 0-4-16,-2 1 5 0,2 1 0 16,-3 2 0-16,-1 4 0 0,1 4 1 15,-4 2 0-15,-3 5 1 0,2-1 0 16,-3 4 0-16,0 0-2 0,0 0 0 0,2 0 0 16,-2-2-3-16,1 2-2 0,-1-1 0 15,2 1 1-15,-2 0 0 0,7 0 4 16,3 0 0-16,3 6 0 0,0 0-2 15,-1 3 1-15,-2 0 0 0,1 2 0 16,1 1 1-16,1 3-2 0,-3-3-1 0,-1 2 3 16,-1-3-5-16,-2 2 3 0,0 1-8 15,1 1-4-15,-1 3-9 16,2-6-39-16,-2 0-47 0,-1-3-137 16</inkml:trace>
  <inkml:trace contextRef="#ctx0" brushRef="#br0" timeOffset="253104.4942">19974 6518 570 0,'0'0'41'15,"0"0"-11"-15,0 0-7 0,0 0-12 16,0 0-6-16,0 0-7 0,0 0-1 15,0 0 0-15,0 0 1 0,0 0 2 16,1-2 2-16,16-1 0 0,6 0-2 0,-7 0-2 16,2 2-4-16,0-2-3 15,-1 0-1-15,6 2-2 0,-1-2-16 16,-2 0-50-16,0 0-70 0,-5 1-134 16</inkml:trace>
  <inkml:trace contextRef="#ctx0" brushRef="#br0" timeOffset="253280.3488">19937 6757 627 0,'0'0'44'0,"0"0"-12"0,0 0-11 16,0 0-9-16,0 0-9 15,0 0-3-15,0 0-4 0,0 0 0 0,0 0-1 16,0 0-9-16,70-10-17 0,-36 5-32 15,0 1-75-15,3 2-104 0</inkml:trace>
  <inkml:trace contextRef="#ctx0" brushRef="#br0" timeOffset="254543.7704">21721 6975 273 0,'0'0'44'0,"0"0"2"0,0 0-11 16,0 0-12-16,0 0-8 0,0 0-5 15,0 0-4-15,0 0 0 0,0 0-2 16,-14 0-3-16,12 0-1 0,1 0-1 16,-1 0-1-16,1 0-3 0,1 0-2 0,-2 0 2 15,2 0 3-15,0 0 2 0,8 3 5 16,6 2 7-16,9 0 2 0,6 0 1 15,6-2 3-15,6-2-4 0,6-1 2 16,6 0 0-16,5 0-4 0,4-1-4 16,5-4-4-16,1-2-2 0,4-1 0 0,3 0-4 15,1 3 1-15,0-2 0 16,3 2-2-16,1-2 0 0,3 3-2 16,1 0 2-16,1 1-1 0,3-2 5 15,2-2-3-15,1 3 2 0,1-4-2 0,2 2 1 16,-1-1 2-16,0-1 0 0,-2-1-1 15,0 0 1-15,0 1-2 0,0-1 2 16,-1 0-1-16,-2 0 1 0,2 0 0 16,2-2 0-16,1 2 1 0,2 0-2 15,2 0 0-15,1 0 0 0,1 0 0 0,-1 0 2 16,2-2-2-16,2 0 1 0,0 1 0 16,2-1-1-16,0 0 0 0,0 1 0 15,3 1 0-15,-3 0 0 0,2 1 2 16,-2 2-2-16,-3 0 0 0,-1 1-2 15,-1 1 1-15,-5 1-1 0,-2 1 2 16,-3 0-1-16,-5 2 1 0,0 0 0 16,-3 0 0-16,-3 0 0 0,-1 0 0 15,-5 0 0-15,-1 2-2 0,0-2-1 16,-5 2-3-16,-1-2 0 0,-2 0 2 0,-3 0 1 16,-5 0-1-16,-2 0 0 0,-4-4-1 15,-7 1 0-15,-2 1 3 0,-7-1-1 16,-11 0-5-16,-3 1-5 0,-8 0-3 15,-5 1-9-15,0 1-12 0,-6 0-28 16,0-2-36-16,0 2-106 0</inkml:trace>
  <inkml:trace contextRef="#ctx0" brushRef="#br0" timeOffset="255535.2976">21752 6398 450 0,'0'0'64'0,"0"0"-20"0,0 0-14 16,0 0-11-16,0 0-6 0,0 0-6 16,0 0-1-16,0 0-5 0,0 0-2 15,-15-7 0-15,15 6 0 0,0 1 2 16,1-2-1-16,11 0-1 0,-1 0 1 0,8 1-2 16,3-1 4-16,1 2-1 0,6-2-2 15,0 2-1-15,-3 0 0 0,3-1-7 16,-3 1-9-16,0-1-17 0,-3 1-28 15,-8 0-40-15,2 0-49 0,-7 0-95 16</inkml:trace>
  <inkml:trace contextRef="#ctx0" brushRef="#br0" timeOffset="256191.4094">22612 6140 413 0,'0'0'54'0,"0"0"-12"0,0 0-14 16,0 0-11-16,0 0-8 0,0 0-2 16,0 0-4-16,0 0-1 0,0 0-4 15,0 0-1-15,-78-64-5 0,66 64 1 0,-1 0-3 16,-6 5 3-16,5 5-1 0,-2 4-2 16,1 2 1-16,1 1-7 0,2 1 0 15,2 1 2-15,3-6 0 0,3 2 3 16,2 4 3-16,2-1 3 0,0 3-2 15,5-3 1-15,3-2-1 0,0-5 4 16,0-1 1-16,1-3-3 0,0-1 4 16,4 3-3-16,1-4 3 0,-1-1 4 15,6 3-1-15,-2-2-1 0,-2-3 0 16,1 3-1-16,-1 0 0 0,-4-3-1 0,6 4 0 16,-5 1-1-16,-4-3-1 0,2 5 1 15,-4-2 0-15,-6 2 2 0,0 4 3 16,-3 0-1-16,-7 5 2 0,-3-5-1 15,-4-2 1-15,-1-3 3 0,0 1 4 16,-1-2-1-16,4-1 7 0,7-3-2 0,-4-3 6 16,6 0 1-16,-4 0-4 0,0 0-1 15,2-6-5-15,0 0-2 16,4-3-1-16,-1 0-4 0,5-5-4 16,0-4-1-16,0 2-1 0,6-7 1 0,3 3 0 15,2 3-2-15,3 0 2 0,0 3-4 16,2 1-2-16,1 1 2 0,2 1-5 15,1 4-1-15,3 0-4 0,1 2-7 16,0 1-13-16,1 0-12 0,1 1-26 16,1 0-17-16,-1 0-14 0,2 1-18 15</inkml:trace>
  <inkml:trace contextRef="#ctx0" brushRef="#br0" timeOffset="256479.9937">22966 6266 404 0,'0'0'55'0,"0"0"-10"16,0 0-8-16,0 0-6 0,0 0-6 16,0 0-4-16,0 0-3 0,0 0-5 15,0 0-4-15,3-13-2 0,-3 13-3 0,0-1-1 16,0 1-2-16,0 0-1 0,0 0-1 16,0 0-1-16,-3 0-2 0,-7 4 1 15,-2 6 3-15,-2 7-3 0,-2 0 4 16,1 3-2-16,3 0-1 0,3-4-3 15,3 0 1-15,3-5-1 0,3 2 1 16,0 4-2-16,0-2 0 0,6 3 0 16,4-4 0-16,4-6 1 0,-2-1-4 15,4-4-5-15,6-3-10 0,4 0-12 16,6 0-19-16,-2-7-26 0,0-1-17 0,-2-5-17 16,-1 4-39-16</inkml:trace>
  <inkml:trace contextRef="#ctx0" brushRef="#br0" timeOffset="256684.9314">22808 6207 628 0,'0'0'42'0,"0"0"-16"16,0 0-12-16,0 0-7 0,0 0-5 15,0 0-4-15,0 0-3 0,0 0-4 16,0 0-10-16,0 0-15 0,2-78-34 16,14 67-58-16,1 1-92 0</inkml:trace>
  <inkml:trace contextRef="#ctx0" brushRef="#br0" timeOffset="257151.5964">22861 5628 598 0,'0'0'39'0,"0"0"-11"0,0 0-13 15,0 0-9-15,0 0-6 0,0 0-2 16,0 0-5-16,0 0 2 0,0 0 1 15,0 0 0-15,-38 44 1 0,29-19 3 16,-1-1-3-16,3-2 2 0,-2 1 1 16,2-3-1-16,0-6 0 0,3-4 0 15,-1-2-1-15,4-5 1 0,-2 0 2 16,1 1-1-16,2-4 2 0,-1 0 0 0,1 0 2 16,0 2 1-16,-2-2 1 0,2 0 0 15,0 2 0-15,0-2-1 0,0 0 0 16,0 0-5-16,0-4 0 15,0-9 0-15,0-5 0 0,5-4 0 0,1 1 0 16,1 2 1-16,1-3-1 0,1 2-1 0,1-1 1 16,2 3 0-16,-3 5 0 0,-5 4-2 15,2 4 1-15,-1 1-1 16,-2 2 0-16,7 1-1 0,4 1 1 16,4 2 1-16,7 10-1 0,-2 3-1 0,-3 6-1 15,2 0 1-15,-1 4-5 0,0 1-3 16,-1 2-18-16,2 2-29 0,-5 6-62 15,3 0-136-15</inkml:trace>
  <inkml:trace contextRef="#ctx0" brushRef="#br0" timeOffset="257541.3065">23776 6308 580 0,'0'0'54'0,"0"0"-17"16,0 0-14-16,0 0-9 0,0 0-6 16,0 0-4-16,0 0-2 0,0 0-2 15,0 0-2-15,-19-25-1 0,19 21 0 16,13 2 0-16,3-3 2 0,9 0-1 0,2 1 0 16,3-1 0-16,4 0-1 0,-1-1-4 15,0 2-6-15,-1-1-7 0,-3 2-7 16,-3-1-13-16,-7 1-16 0,-3 1-24 15,-5 1-20-15,-7 1-6 0,2 0 4 16,-6 0-3-16</inkml:trace>
  <inkml:trace contextRef="#ctx0" brushRef="#br0" timeOffset="257751.8851">23906 6146 387 0,'0'0'88'15,"0"0"-24"-15,0 0-13 0,0 0-12 16,0 0-11-16,0 0-8 0,0 0-9 15,0 0-4-15,0 0-4 0,0 0-1 16,-24-25-3-16,24 25-2 0,0 0 0 16,0 0-1-16,0 0 4 0,4 14 1 0,4 6 2 15,3 6 0-15,0 3-1 0,-2-1-1 16,0 2-1-16,-1 1-2 16,-1-1-2-16,-1 1-5 0,-1 0-6 15,-1 5-25-15,0-3-80 0,1 2-167 0</inkml:trace>
  <inkml:trace contextRef="#ctx0" brushRef="#br0" timeOffset="258443.7747">24691 5953 639 0,'0'0'38'0,"0"0"-14"0,0 0-10 16,0 0-6-16,0 0-5 0,0 0-6 15,0 0-1-15,0 0 0 0,0 0 1 16,-32-15 0-16,17 34-1 0,-1 6 1 15,-2 2 0-15,-2 2 0 0,1 0 1 16,-2 1 1-16,2 1-2 0,-2-1 2 16,3-3-1-16,3-1 0 0,2-8 0 15,5-2 1-15,2-8 0 0,3-4 1 16,1 0 1-16,2-4-2 0,-1 0 2 16,1 0-1-16,0 2 1 0,0-2 0 0,0 0-3 15,0 2-1-15,0-2-1 0,0 0 1 16,0 1 1-16,1-1 2 0,13 0-1 15,3-3-1-15,5-3-1 0,1-1-1 16,0 2-2-16,1-2 2 0,2 2-2 16,1-5-2-16,2 2-5 0,-1-2-3 15,-2 0-6-15,-1 0-7 0,-4 3-2 16,-7 0-12-16,-3 0-18 0,-1 1-8 16,-4-2-3-16,0 1-5 0,-5 2 17 15,-1-2 4-15,0-1 6 0,-3 1 20 0,-7-4 23 16,-3 3 7-16,3 2 9 0,-5-1 12 15,1-1 9-15,5 3 9 0,-6-4 17 16,7 5 10-16,0-4 8 0,-2 2-1 16,2-2-3-16,1 1-10 0,3 4-4 15,1 0-9-15,3 3-13 0,-2-2-11 0,2 2-7 16,0 0-9-16,-1-1-5 0,1 1-4 16,0 0-1-16,0 0 0 0,0 0 2 15,1 12 3-15,7 8-4 16,0 4 2-16,4 3-3 0,-3 4 0 0,-1 1-1 15,0 2 0-15,2 1-3 0,-3 0 0 0,-1 1-3 16,0-4-4-16,-1-3-6 16,-2-3-13-16,0-6-38 0,0-2-46 15,0-6-61-15</inkml:trace>
  <inkml:trace contextRef="#ctx0" brushRef="#br0" timeOffset="258736.5023">25021 6113 565 0,'0'0'60'16,"0"0"-22"-16,0 0-15 0,0 0-10 16,0 0-6-16,0 0-3 0,0 0-4 0,0 0-1 15,0 0 0-15,4-13-2 0,-1 13 1 16,1 13 1-16,4 8-1 0,1 9 1 15,0 5 1-15,0 4 0 0,-1 0 0 16,0 1-1-16,-1 2 1 0,-1-3-2 16,-3-1 0-16,-1-1 3 0,-2 1-5 0,0-3 2 15,-9-4-3-15,-3-4-3 0,-1-4-2 16,-4-3-14-16,-3-7-19 0,-5-5-41 16,-1-5-40-16,-3-3-46 15</inkml:trace>
  <inkml:trace contextRef="#ctx0" brushRef="#br0" timeOffset="258976.9005">25025 5965 640 0,'0'0'31'0,"0"0"-13"16,0 0-10-16,0 0-5 0,0 0-4 15,0 0-1-15,0 0-5 0,0 0-11 16,0 0-20-16,-17-18-67 0,16 16-84 0,1 2-103 16</inkml:trace>
  <inkml:trace contextRef="#ctx0" brushRef="#br0" timeOffset="259455.708">24859 5565 666 0,'0'0'16'0,"0"0"-7"0,0 0-6 0,0 0-3 16,0 0-4-16,0 0 0 0,0 0 1 0,0 0 1 15,0 0 2-15,0 0-2 0,-53 89 2 16,45-65-1-16,0-2 0 16,-1-1 1-16,2-6-2 0,4-8-1 15,-1 0 2-15,2-2 0 0,1-1 1 0,-1 0 3 16,2-4 0-16,-1 0 1 0,1 0 1 15,0 0-1-15,-2 0 0 0,2 0-2 16,-3 0-2-16,2-6 1 0,-1-6-2 16,2-1 1-16,0-1-1 0,0-6 1 15,0 6 0-15,0-5 1 0,5 2-1 0,-2 5 3 16,1-4-3-16,-1 6 0 0,1-1 0 16,3-4-3-16,-2 8 3 0,-1-3-1 15,2 4 0-15,-3 4 1 0,0-2-3 16,7-1 0-16,-6 4 1 0,8 0 0 15,5 1 0-15,-1 1 2 0,7 9-2 16,-3 2-1-16,1 5 1 0,-1 0-4 16,-3 6-2-16,2-1-6 0,-2 5-16 15,-5 0-46-15,0 0-94 0,-2-5-115 16</inkml:trace>
  <inkml:trace contextRef="#ctx0" brushRef="#br0" timeOffset="259813.3287">25747 6190 622 0,'0'0'36'0,"0"0"-7"15,0 0-13-15,0 0-8 0,0 0-7 0,0 0-4 16,0 0 2-16,0 0-1 0,0 0 1 15,0 0 1-15,33 0-4 0,-1 0-4 16,1-2-13-16,4-2-27 0,1 1-51 16,-1 0-98-16,2 0-93 0</inkml:trace>
  <inkml:trace contextRef="#ctx0" brushRef="#br0" timeOffset="260524.278">26818 5906 432 0,'0'0'63'0,"0"0"-19"0,0 0-14 16,0 0-16-16,-39-85-2 0,31 73 0 16,3 6-1-16,-2-2-4 0,1 2-1 0,3 3-5 15,-6-1-2-15,4 3-3 0,-7 1-1 16,-3 0-1-16,1 4 0 16,-4 8-3-16,2 4 2 0,-1 7 2 15,2 3-5-15,1 1 2 0,2 2-8 0,5-2-1 16,1 0 5-16,5-2 2 0,1-1 8 15,0-1-1-15,5-3-1 0,4-3 0 16,0-4-1-16,1 1 4 0,0-6 1 16,0-1 0-16,0 1 3 0,0-4-2 15,2 2 1-15,2 0-1 0,-7-1 0 0,7 1 0 16,-3 2-1-16,-4-4 1 0,2 5 1 16,-3-3-1-16,-2 2 1 0,2 1 0 15,-5-4 1-15,-1 5 2 16,0 1 1-16,-3 3-4 0,-4 0 3 0,-1-3-1 15,-1-1-1-15,-1-6 3 0,-2 4 0 16,3-5 1-16,-3-3 0 0,-3 0 2 16,6 0 1-16,-6-7-2 0,1-1 0 15,2-3 1-15,-3-5-2 0,4 0 1 16,2-1-3-16,3 5-3 0,4-5-2 0,2-4-2 16,0 0-3-16,5-7-3 0,5 4-1 15,6 1-9-15,0 4-7 0,3 1-19 16,2 2-29-16,0 2-19 0,2 4-18 15,1 4-16-15</inkml:trace>
  <inkml:trace contextRef="#ctx0" brushRef="#br0" timeOffset="260919.2409">27144 5904 523 0,'0'0'48'0,"0"0"-19"0,0 0-9 0,0 0-9 15,0 0-6-15,0 0-5 16,0 0-3-16,0 0 1 0,0 0-1 16,0 0 2-16,0 14 1 0,0 6 2 15,0 4-2-15,0-1-1 0,0 1 0 0,0 1-3 16,1-1 2-16,1 0-1 0,0-1 0 15,0-5-3-15,-2-1-2 0,1-5-2 16,-1-6 0-16,0 0 4 0,0-6 2 16,0 0 7-16,0 0 2 0,0 2 7 15,0-1 4-15,0 0 0 0,2-1-3 0,-1 0-6 16,4-7-4-16,1-7-3 0,1-7 1 16,3 0-1-16,0 0-1 0,2 1-1 15,0 0-2-15,2 3-2 16,0 2 0-16,-5 5-3 0,2 2-3 0,2 0-8 15,0 4-12-15,3-2-21 0,0 4-38 16,-3 2-26-16,-3 0-34 0</inkml:trace>
  <inkml:trace contextRef="#ctx0" brushRef="#br0" timeOffset="261152.8771">27210 6133 530 0,'0'0'61'0,"0"0"-18"16,0 0-12-16,0 0-12 0,0 0-8 16,0 0-5-16,0 0-4 0,0 0-4 15,0 0 1-15,0 0-1 0,-8 0 2 16,23 1-1-16,3 6-2 0,4 1-1 16,-1 1 1-16,0 1-1 0,0 1 3 0,1 0-3 15,-2-1-4-15,2 0-8 0,-6-4-7 16,-2-2-22-16,3 1-44 0,-5-2-59 15,4-3-128-15</inkml:trace>
  <inkml:trace contextRef="#ctx0" brushRef="#br0" timeOffset="261615.1808">27199 5372 539 0,'0'0'36'15,"0"0"-12"-15,0 0-12 0,0 0-8 0,0 0-5 16,0 0-3-16,0 0 0 0,0 0-2 16,0 0 3-16,0 0 1 0,-22 28 1 15,12-1 2-15,0-2 0 0,-2 2 1 16,-1 1-1-16,0-3 0 0,0-3-1 15,3-5 2-15,3-6-2 0,1-1 1 16,3-7 2-16,2 1 0 0,1-4 4 16,-2 0 5-16,2 0 5 0,0 0 3 15,-1 1-4-15,1-1-4 0,-2-1-5 16,2-12-4-16,-1-7 0 0,1-4 2 0,0-1-2 16,0 1-2-16,4 1 1 0,1 1-3 15,-2 6 3-15,2 1-2 0,0 0 1 16,-2 6-1-16,1-2 0 0,-1 4-2 15,0 4-1-15,0-1 0 0,7 0 0 16,0 4-1-16,4 0 1 0,7 4 1 16,-1 9-2-16,-3 1-1 0,2 4-1 15,0 1 1-15,-2 6 1 0,3 2 3 16,-1 2 0-16,0 0-1 0,-2 1-12 16,-4 0-12-16,-5-3-35 0,-4 3-72 0,-4-7-149 15</inkml:trace>
  <inkml:trace contextRef="#ctx0" brushRef="#br0" timeOffset="262991.7927">22347 7939 577 0,'0'0'23'0,"0"0"-4"0,0 0-9 16,0 0-6-16,0 0-9 0,0 0-1 16,0 0 4-16,0 0 0 0,0 0 3 15,30 24 1-15,-12-8-1 16,2 4 0-16,-2 0-1 0,-1 1-1 0,-1 3-2 15,-2 1 0-15,-2 2 1 0,1 3 3 16,-2 2-2-16,-2 0 1 0,0-2-3 16,-2-2-1-16,-4-10 0 0,1-1 2 15,-2-7-1-15,-1-5 0 0,1-1 3 16,-2-4 2-16,0 0 8 0,0 0 5 0,1 0 5 16,-1 0-4-16,2-13-3 0,-2-11-7 15,0-11-4-15,0-3 1 0,0-3 2 16,-2-4-3-16,-2 3 2 0,1-3-4 15,-2-1 0-15,1-2 1 0,0 0-4 16,-1 2 3-16,-2-2-4 0,1 4 3 0,-1 4 1 16,0 2 1-16,0 3 2 15,0 4-2-15,1 1 2 0,0 1-3 16,0 2 0-16,1 7 1 0,2 1 0 16,0 9-1-16,1 4-1 0,2-5 0 0,0 5 0 15,0 0 1-15,0-3 0 0,0 5-3 16,0-1 0-16,0 0-1 0,0 5 0 15,0-1 1-15,0 1 0 0,0 0 0 16,2-2 2-16,5 2-2 0,0 0 1 16,3 0-1-16,3 5 0 0,-1 3 2 0,1 2 1 15,0 1 0-15,-3 0 0 0,2 1 0 16,0-2-1-16,2 1 2 0,3-2-1 16,0 0 1-16,6-1 1 15,3-4-2-15,6-1 0 0,3-1 3 0,7-2-1 16,7 0 0-16,9-6 0 0,8-2-1 15,9-1 0-15,7-3 0 0,4-1-4 16,7 1 1-16,4 1 0 0,3-2-2 16,3 1 3-16,3-2-1 0,4 2-2 15,3 0 0-15,4-2 2 0,3 2-2 0,3 0 3 16,3 0-1-16,0 0-1 0,1 1-1 16,3 1-2-16,-3 0-2 0,2 2 0 15,0-2-1-15,1 0 0 16,3-1 0-16,0 0-3 0,1-2-2 0,4-1 3 15,-1-2 2-15,3 0 2 0,1 0 7 16,-1-3-3-16,-3 3 5 0,-1 0 0 16,-7 1 0-16,-8 2 1 0,-4 1 0 15,-8 1 0-15,-4 1 3 0,-6 0-3 16,-10 3-1-16,-9 1-3 0,-11 1-2 0,-9 2-3 16,-12 3-21-16,-17 0-68 0,-8 3-115 15</inkml:trace>
  <inkml:trace contextRef="#ctx0" brushRef="#br0" timeOffset="265877.0325">23641 7870 413 0,'0'0'68'0,"0"0"-19"0,0 0-14 15,0 0-9-15,0 0-5 0,0 0-8 16,0 0 3-16,0 0-5 0,0 0-2 0,0 0-3 16,-10-17-2-16,10 16-1 15,-1 1-1-15,0-1-3 0,-5-1-1 16,1 0-2-16,-5 1 0 0,-4 1-1 16,1 0 1-16,-6 7 5 0,3 5-5 0,2 4 5 15,0 2-5-15,3 0 1 0,1 1 1 16,1 3-1-16,1 1 1 0,0 0 0 15,2 1 1-15,2 0 0 0,0-5-1 16,2 0-3-16,2-1 3 0,0-1-2 16,0 1 2-16,3-3 2 0,2-5-2 0,-1-1 0 15,2 0 0-15,0-3-1 0,2 2 2 16,-1-4-1-16,2 0 0 0,2-2-1 16,4-2 2-16,2 0 1 15,4-3-2-15,-1-4-1 0,-7 0-1 0,1 0 0 16,-6 2 2-16,-1-2 2 0,1 1 3 15,-2-2 3-15,0 1 0 0,-4 2 3 16,0 2 0-16,-2-3 1 0,0-3-3 16,-2 0 1-16,-9-4-4 0,-4 8-1 15,-4 3 0-15,-7 2-1 0,-2 0 0 0,2 6-2 16,-1 5 0-16,1 2-3 0,0 2-1 16,4 5-9-16,3 2-10 0,3-2-42 15,6 5-89-15,4-7-128 0</inkml:trace>
  <inkml:trace contextRef="#ctx0" brushRef="#br0" timeOffset="266316.2675">24065 7909 623 0,'0'0'38'16,"0"0"-8"-16,0 0-11 0,0 0-8 15,0 0-5-15,0 0-4 0,0 0-1 16,0 0-7-16,0 0 4 0,0 0-2 16,-3-14-1-16,2 14 4 0,-6 0-3 0,-5 7-1 15,-7 8 2-15,-5 7 0 0,2 0 1 16,-3 1 0-16,4-3-1 0,1 1-1 15,3-3-1-15,7-5 0 0,0-1 1 16,4-4 0-16,2 2-1 0,0-1-1 16,2-5 2-16,-1 5 0 0,3-3 1 0,-1-1-1 15,1 1-2-15,0-6-1 16,-3 0 2-16,3 0 1 0,0 5 1 0,0-1 3 16,0 1 0-16,7 1 3 15,-2-5-1-15,6 1 0 0,8 0 1 0,-1-2-3 16,8 0 0-16,-2 0 0 0,-1-7-3 15,0 0-2-15,-1-1-6 0,0 1-15 16,-1-3-13-16,-2 2-21 0,-5 1-23 16,-2 0-14-16,-4 1-14 0,-4-2-50 15</inkml:trace>
  <inkml:trace contextRef="#ctx0" brushRef="#br0" timeOffset="266555.7563">24064 7943 503 0,'0'0'66'16,"0"0"-18"-16,0 0-14 0,0 0-8 15,0 0-9-15,0 0-6 0,0 0-3 16,0 0-4-16,0 0-3 0,-10-16-1 0,10 16 1 16,0 0-1-16,0 7 0 0,4 6 2 15,5 7-2-15,-1-1 0 0,-2 3-1 16,1 1 0-16,-1 3-2 0,0 1-1 15,-1 3-4-15,0 2-2 0,-2 2-6 16,-2 1-20-16,-1-2-52 0,0 1-85 0,-1-6-119 16</inkml:trace>
  <inkml:trace contextRef="#ctx0" brushRef="#br0" timeOffset="266853.3343">24479 8133 628 0,'0'0'44'15,"0"0"-13"-15,0 0-12 0,0 0-8 0,0 0-6 16,0 0-2-16,0 0-3 0,0 0 1 15,0 0-2-15,0 0 1 0,17-14-1 16,3 9 0-16,5 1 0 0,1 0-2 16,3 1 1-16,0-1-1 0,1 1-1 15,-2 0-4-15,2 2-8 0,-2-1-11 0,-1 1-28 16,2 1-47-16,-2-3-71 0,-5 3-111 16</inkml:trace>
  <inkml:trace contextRef="#ctx0" brushRef="#br0" timeOffset="267118.3893">24603 7915 633 0,'0'0'48'0,"0"0"-15"16,0 0-13-16,0 0-8 0,0 0-10 15,0 0-1-15,0 0-2 0,0 0 0 16,0 0 1-16,-9 12 1 0,9 7 0 0,6 5-2 16,0 1-1-16,-2-1 0 15,2 3 1-15,-1 2-1 0,0 3 0 16,-1 0-3-16,1 0-2 0,-2 0-8 16,0 0-18-16,-2-4-49 0,2-1-95 0,0-7-126 15</inkml:trace>
  <inkml:trace contextRef="#ctx0" brushRef="#br0" timeOffset="267813.2842">25054 7783 488 0,'0'0'59'15,"0"0"-12"-15,0 0-14 0,0 0-7 16,0 0-8-16,0 0-7 0,0 0-4 16,0 0-2-16,0 0-4 0,0 0-2 0,-10-34 0 15,9 34-1-15,1 0 1 0,0 0 2 16,0 12 1-16,0 8-2 0,4 3 0 16,1 4 0-16,0-1 1 15,-1 1-2-15,-1 2 2 0,2 1-4 0,-2 2-1 16,-2 0 2-16,2 1-3 0,-3 1 0 15,0-2-4-15,0-4-4 0,0-8-4 16,0-2-12-16,0-5-24 0,0-2-44 16,0 3-60-16,0-8-109 0</inkml:trace>
  <inkml:trace contextRef="#ctx0" brushRef="#br0" timeOffset="268244.148">25492 7774 562 0,'0'0'50'15,"0"0"-15"-15,0 0-12 0,0 0-12 16,0 0-6-16,0 0-3 0,0 0-2 15,0 0-2-15,0 0-1 0,0 0-1 16,-23-38 1-16,13 49 0 0,-3 6 2 0,2 2-2 16,-2 4 0-16,1 2 5 0,0 1-5 15,0 1 4-15,-2-2-3 16,2 1-1-16,-2-2 2 0,3-2-1 16,-2-4 0-16,4-6 1 0,0-1 1 0,4-4 0 15,2-4 0-15,0 1 1 0,3-4-1 16,-1 0 2-16,1 0 0 0,0 0-1 15,-2 0-1-15,2 0-1 0,0 0-2 16,0 0 0-16,0 0 0 0,9-4 1 16,4-2-2-16,-5 2 2 0,8-1 0 0,0 1 0 15,1 0 1-15,0 2-4 16,1-1-1-16,0 1-7 0,2 1-7 16,4-3-17-16,-1 3-22 0,-2-5-42 15,0 2-35-15,0-5-84 0</inkml:trace>
  <inkml:trace contextRef="#ctx0" brushRef="#br0" timeOffset="268535.7504">25403 7775 502 0,'0'0'50'16,"0"0"-21"-16,0 0-11 0,0 0-10 16,0 0-7-16,0 0 0 0,0 0-1 15,0 0 0-15,0 0 3 0,0 0-2 16,29 39 2-16,-19-13 3 0,-1 3-3 0,-2 6 4 16,-3 0-6-16,0 3-2 0,-2 1-3 15,-2 2-1-15,0 0 1 0,0 1-4 16,0-1-1-16,0-1-6 0,0-5-13 15,0-9-22-15,0-4-51 0,0-8-61 16</inkml:trace>
  <inkml:trace contextRef="#ctx0" brushRef="#br0" timeOffset="269995.7842">25504 7559 4 0,'0'0'13'15,"0"0"1"-15,0 0-1 0,0 0-2 16,0 0 3-16,0 0 6 0,0 0 8 16,0 0 10-16,0 0 13 0,0 0 8 15,4-20 4-15,-2 20-2 0,-2-1-8 0,0 1-8 16,1-2-6-16,-1 2-8 0,0-1-10 16,0 1-5-16,0-2-1 15,0 2-5-15,0-1 2 0,0 1-3 0,0-2-2 16,0 2-3-16,0-1-1 0,0 1-2 15,0-2-1-15,0 2 0 0,-4 0 0 16,-2 5 0-16,-3 7 1 0,-3 4-2 16,0 3 1-16,2 1-2 0,-2 0 2 15,2 0-1-15,0 5 2 0,-2-3-1 16,2 5 1-16,0-4 0 0,0 4-1 0,1-2 0 16,0 1 0-16,1 0 1 0,1 3-2 15,1 1 4-15,1 0-3 0,1-1-1 16,1-1 1-16,-1-7-4 0,3 0 1 15,1-3 0-15,0 2 1 0,0 3 2 16,1-2 0-16,5-1 0 0,-2-2 3 0,0 2-1 16,1-2 1-16,-2-3 0 15,1-1-2-15,-1-4 0 0,1 0 1 16,-1 0-2-16,0-2 0 0,0 1-2 16,-2-4 1-16,4 2 1 0,-2-4 0 0,3 2 1 15,-1 1-1-15,-1-5 2 0,4 4-2 16,-4-4 1-16,0 1 1 0,5 2-2 15,-3-2-2-15,-2-1 1 0,5 1 1 16,-5-1-3-16,1 1 2 0,-1-1-1 16,0 1 0-16,0-1 1 0,1 1 0 0,-1 0 0 15,1-2 3-15,1 0 0 0,6 0 0 16,3-4 0-16,-1-3-1 16,2-2 1-16,0-3-2 0,-1-1 1 15,2-1-1-15,0-1 3 0,1 0-2 0,-4-1 0 16,2-3 0-16,-4 1 1 0,0 1-1 15,-4 4 1-15,-2 1 0 0,-2 3 1 16,-2-4-1-16,-2-3 1 0,0 5-2 16,0-5 0-16,-5 0 0 0,-2 3-1 15,-5-2 1-15,-1 0 0 0,5 7 0 0,-5 0 2 16,0 1-3-16,2 3 2 0,-4-1-2 16,6 2 0-16,-4-1 0 0,3 1 1 15,-2 2-1-15,-1-1-1 16,2 2 2-16,-4-1-2 0,2 1 1 0,1 0 0 15,-2-2 0-15,2 2 1 0,1 0-1 16,-1 0 0-16,1 0-1 0,-8 0-2 16,0 2-1-16,-3 4-2 0,2 0 0 15,4 3-7-15,-1-1 1 0,4 2-5 16,2-3-6-16,3 3-16 0,4-3-14 0,-1 1-27 16,1 1-13-16,1-6-2 0,2 2 7 15,1-5-4-15</inkml:trace>
  <inkml:trace contextRef="#ctx0" brushRef="#br0" timeOffset="270261.1116">25395 7979 498 0,'0'0'55'15,"0"0"-18"-15,0 0-16 0,0 0-9 16,0 0-4-16,0 0-6 0,0 0-1 16,0 0-1-16,0 0-1 0,31-52 1 0,-20 52 0 15,10 0-2-15,-4 0-1 0,5 7 0 16,-5 2-1-16,0 2 0 16,-1 1 0-16,-3 1-1 0,-2 4-4 15,-2 3-4-15,-4 3-15 0,-4 2-23 0,-1 1-53 16,-3 3-64-16</inkml:trace>
  <inkml:trace contextRef="#ctx0" brushRef="#br0" timeOffset="270737.211">26102 7961 569 0,'0'0'54'0,"0"0"-16"0,0 0-14 15,0 0-10-15,0 0-7 0,0 0-4 16,0 0-1-16,0 0-2 0,0 0 2 15,0 0-2-15,12-9-2 0,10 4 0 16,-3 1-2-16,4 1 1 0,3-1 3 16,4 2 1-16,3-3 0 0,5 1-1 0,-2-1-4 15,-1 0-1-15,-3 3-7 0,-5-2-8 16,-4 3-18-16,-5 1-24 0,-10-1-48 16,3 1-28-16,-4 0-82 0</inkml:trace>
  <inkml:trace contextRef="#ctx0" brushRef="#br0" timeOffset="271043.2502">26242 7808 446 0,'0'0'69'0,"0"0"-9"0,0 0-17 0,0 0-12 15,0 0-7-15,0 0-8 0,0 0-4 16,0 0-2-16,0 0-3 0,-2-27-2 16,2 25-1-16,0 1-2 0,0-1-1 15,0 1-3-15,0 1 1 0,0 0 0 16,0 0 1-16,4 7 1 0,4 12 2 0,2 5 4 16,-3 3-5-16,2 2 3 0,-1 3-4 15,-1 0-2-15,-1 0-1 0,2-1-1 16,-2 3 0-16,0-1-3 15,-1 0-2-15,-1-1-6 0,1 2-13 0,-4-4-29 16,1-1-67-16,-1-8-118 0</inkml:trace>
  <inkml:trace contextRef="#ctx0" brushRef="#br0" timeOffset="272327.4809">26926 7661 515 0,'0'0'48'0,"0"0"-14"0,0 0-10 0,0 0-7 15,0 0-3-15,0 0-5 0,0 0-2 16,0 0-4-16,0 0-3 0,0 0-2 0,-15-61-2 16,11 61-1-16,-3 11 3 15,-2 9 1-15,-1 5-1 0,-2 5 3 16,2 1-2-16,1 1 1 0,0 0 2 16,3-2-3-16,0 1 2 0,3-4-4 0,1 0 0 15,2-3 1-15,0 1-1 0,0-4 2 16,3-1-1-16,0-5 1 0,2-2-2 15,3-1-1-15,-4-2 2 0,5 0 0 16,1 0 0-16,-1-5 2 0,4 2-1 16,4-4 0-16,-5-2 1 0,8-1 0 0,-2 0 0 15,-1-3 0-15,2-7 1 0,-2 2 0 16,-4-4 3-16,-3 2-1 0,-4-2 2 16,-2 4 3-16,-1-4-2 15,-1 1 0-15,-2 2 1 0,0-2-4 0,-3-1 2 16,-6 1-2-16,2 4-1 0,-8-2-2 15,-2 6 0-15,-2 3-1 0,-7 0-1 16,3 0-2-16,4 3-4 0,0 6-7 16,6 4-9-16,0 1-28 0,3 0-60 15,4-2-82-15,0 0-75 0</inkml:trace>
  <inkml:trace contextRef="#ctx0" brushRef="#br0" timeOffset="272793.9036">27366 7609 543 0,'0'0'51'0,"0"0"-14"0,0 0-12 0,0 0-7 16,0 0-8-16,0 0-4 0,0 0-2 16,0 0-1-16,0 0 0 0,0 0-2 15,5-21-2-15,-5 19 0 0,0 2-3 16,0-1 0-16,0 1 1 0,0 0 1 16,-6 14 2-16,-7 6-1 0,0 5 0 0,-3 1-1 15,2 0 1-15,-2-1 0 0,1-2 1 16,0 0-2-16,3-2 0 0,3-7 4 15,1 1-5-15,5-4 5 0,1-7-3 16,1 2-1-16,1-6 0 0,-2 0 0 16,2 0 0-16,0 2 1 0,0 0-1 0,0 3 2 15,0 0 1-15,0 0 0 0,5 1-1 16,-1-5 0-16,7 0-1 16,4 1-2-16,-2-2 1 0,4 0-3 15,4 0-3-15,0 0-5 0,5 0-10 0,0-2-11 16,2 0-12-16,-1-2-26 0,4-1-17 15,-2 2-7-15,-2-2 5 0,-1-1 8 16,-3-1 5-16</inkml:trace>
  <inkml:trace contextRef="#ctx0" brushRef="#br0" timeOffset="273051.4753">27452 7724 313 0,'0'0'93'0,"0"0"-16"15,0 0-17-15,0 0-15 0,0 0-13 16,0 0-5-16,0 0-7 0,0 0-7 16,0 0-3-16,0 0-3 0,-16-23-2 15,16 23-1-15,0-2-1 0,-2 2-3 16,2 0-3-16,0 0 1 0,0 0 2 0,0 2 2 16,0 10 1-16,0 6-2 0,3 3 0 15,0 2-3-15,-1-1 3 0,-1 3 3 16,1-1-5-16,-1 4 3 0,-1-3-7 15,2 0-6-15,-2-6-4 0,0-1-23 16,4 2-44-16,1-6-85 0,3 4-125 0</inkml:trace>
  <inkml:trace contextRef="#ctx0" brushRef="#br0" timeOffset="273280.5009">27622 8101 673 0,'0'0'27'0,"0"0"-6"15,0 0-9-15,0 0-7 0,0 0-4 0,0 0-6 16,0 0-6-16,0 0-18 0,0 0-33 15,0 0-91-15,-4-8-151 0</inkml:trace>
  <inkml:trace contextRef="#ctx0" brushRef="#br0" timeOffset="291595.3614">28215 6589 405 0,'0'0'50'15,"0"0"-10"-15,0 0-7 0,0 0-13 16,0 0-7-16,0 0-6 0,0 0-3 0,0 0-2 16,0 0 0-16,-10-1-2 0,10 1-2 15,-1-2 0-15,1 2-1 0,0 0-2 16,0 0 2-16,0 0 1 0,0 0 2 15,1 0 3-15,5 0-1 0,7 0 1 16,7-1-3-16,2 1-2 0,4 0 0 0,-10 0 0 16,4 0-8-16,-1-2-4 15,0 2-4-15,1 0-15 0,-2 0-31 16,0 0-28-16,-6 0-42 0,6 5-42 16</inkml:trace>
  <inkml:trace contextRef="#ctx0" brushRef="#br0" timeOffset="291821.5249">28173 6823 456 0,'0'0'63'0,"0"0"-17"0,0 0-13 15,0 0-14-15,0 0-8 0,0 0-2 0,0 0-5 16,0 0-3-16,0 0-1 0,0 0-3 15,-1 4-1-15,1-4-3 0,4 0-2 16,8 0 3-16,8 0 1 0,5 0-8 16,2 4-17-16,-1-3-25 0,3 2-61 15,0-2-84-15</inkml:trace>
  <inkml:trace contextRef="#ctx0" brushRef="#br0" timeOffset="294765.0113">28609 6023 425 0,'0'0'44'0,"0"0"-12"0,0 0-14 16,0 0-8-16,0 0-6 0,0 0 0 15,0 0-4-15,0 0-1 0,0 0 0 16,0 0-5-16,-12-6 1 0,12 6-1 16,-3 0 0-16,3-1 1 0,0 1 1 15,0 0 1-15,0 0 1 0,-1-2 1 16,1 2-1-16,0 0 2 0,0 0 0 0,0 0 0 16,0 0 0-16,0 0 0 0,0 0 2 15,0 0-1-15,0 0 2 0,0-2 0 16,0 2 2-16,7-1-1 15,-1 1-1-15,7-2 3 0,0 1-3 0,-3-3 2 16,2 3 0-16,-1 0-2 0,1-2-1 0,-2 0-1 16,1 1 1-16,0-1-1 15,0 0 0-15,1 1 0 0,-1 0-1 16,2 0-1-16,-1 1 2 0,-2-1-2 16,3 0 0-16,-1 1 1 0,0-1-2 0,2 2 3 15,-3 0 0-15,-4 0-1 0,6-2 1 16,-7 2-1-16,1 0 0 0,-1 0 1 15,-6 0 3-15,0-1-1 0,0 1 2 16,1 0 2-16,1 0 4 0,-1 0 0 16,1 0-1-16,-1 0 0 0,-1 0-4 0,0 0-1 15,2 0-1-15,-2 0-2 0,0 0 1 16,0 0-6-16,0 0 0 0,0 0-3 16,0 0-3-16,0 0-5 15,0 0-6-15,-2 0-7 0,1 0-13 0,-1 0-36 16,1 0-37-16,-1 0-61 0</inkml:trace>
  <inkml:trace contextRef="#ctx0" brushRef="#br0" timeOffset="295451.8921">29345 5780 251 0,'0'0'57'0,"0"0"-10"0,0 0-12 16,0 0-6-16,0 0-3 15,0 0-1-15,0 0 0 0,0 0-3 16,0 0-2-16,0 0-6 0,-29-17-4 16,29 16-4-16,0-1-4 0,0-4-1 0,0 2-2 15,0-5 0-15,7-5 0 0,3 3 1 16,6-1-3-16,-1 1 2 0,2 4 0 15,-5 1 0-15,3 1 1 0,2 1 0 16,-3 3-2-16,3-3 0 0,2 4-1 16,-2 0 0-16,-1 0-2 0,0 2 1 0,-3 5 0 15,-3 4 1-15,5 3 0 16,-7 4 1-16,-2 3 2 0,-4 0 0 0,-2 5 1 16,-3 1 5-16,-7 2-5 15,-6 0 3-15,0 2-4 0,-4-4 0 0,-2 0 1 16,-1-2 0-16,-2-3 0 0,1-2 0 15,2-4 0-15,0-2 3 0,6-5-1 16,6-4 1-16,7-2 2 0,3-3 0 16,-1 0 2-16,1 0 1 0,-2 0-1 15,1 1 0-15,-1-1-2 0,1 0-2 0,1 0-2 16,0-1-2-16,0-8 0 0,7-3-1 16,6-3 0-16,6 4 0 0,0 2 0 15,1 1 0-15,2 4 0 16,-1 1 0-16,0 3 0 0,0 0 0 0,1 0-2 15,0 0-1-15,-1 1-1 0,1 3-1 16,-1 3-5-16,-1-1-5 0,-6-2-6 16,-2 4-8-16,-4-3-17 0,-5-3-28 15,2 8-32-15,-3-6-131 0</inkml:trace>
  <inkml:trace contextRef="#ctx0" brushRef="#br0" timeOffset="295819.1747">29164 6349 495 0,'0'0'48'0,"0"0"-15"0,0 0-15 0,0 0-12 16,0 0-4-16,0 0-1 16,0 0 0-16,0 0 2 0,0 0-2 0,0 0 1 15,85-18-2-15,-59 15-2 0,-8 2-2 16,2 1 1-16,0-2 3 0,5 2 1 15,8-3 1-15,1 1 0 0,-3-1-5 16,2 1-1-16,-5 0-5 0,-1 2-16 16,-2 0-22-16,-3 0-38 0,1 0-39 15,-7 0-104-15</inkml:trace>
  <inkml:trace contextRef="#ctx0" brushRef="#br0" timeOffset="296494.2744">29340 6638 591 0,'0'0'36'0,"0"0"-7"0,0 0-9 16,0 0-5-16,0 0-5 0,0 0-5 0,0 0-1 16,0 0-1-16,0 0-2 0,-15-41 0 15,15 41-1-15,0-2-1 16,0 0 0-16,0 1-2 0,0-3 1 16,0-1-2-16,5-1 1 0,2 0 1 0,1 1-2 15,1 0 2-15,-1 3-2 0,4-1 0 16,-8 1 1-16,8 2-1 0,-5 0-2 15,4 0 0-15,0 0-3 0,0 0 3 16,-2 2 1-16,0 1-1 0,2 1-1 16,-4 3-3-16,2-2 0 0,-3 1-2 0,5 6 5 15,-5 1 0-15,1-1 5 0,-4 5 0 16,-3 2 1-16,0 2 0 16,-3 7 1-16,-7-1 0 0,-1-1 2 15,-1-3 0-15,0-3 0 0,2-7 0 0,5-5 0 16,0-1 2-16,2-3 2 0,0-1 3 15,2-1 1-15,1-2 4 0,0 0 0 16,0 0-1-16,0 0-2 0,0 0-5 16,0 0-4-16,0-1-1 0,0-5-2 15,0-5-1-15,3-3 0 0,7 6-1 0,6-4-1 16,-6 4 1-16,5 2-2 0,-4 4-1 16,1 1 1-16,6 1 0 0,0 0 2 15,5 1 3-15,0 3 0 16,-3 4 0-16,-1 0-1 0,-3 3-2 0,-4 2-1 15,-5-2-1-15,-4 5 3 0,-3 6 2 16,-7 1 1-16,-8 6 2 0,-7-6-2 16,1 1 0-16,-4-8 0 0,3-2 1 15,-1-3 0-15,-3-4 0 0,-1 0-1 16,-4-2 0-16,1-1-1 0,7-3-3 0,0-1-7 16,3 0-30-16,6-7-81 0,-1-8-155 15</inkml:trace>
  <inkml:trace contextRef="#ctx0" brushRef="#br0" timeOffset="298235.5584">30120 6292 275 0,'0'0'47'0,"0"0"-6"0,0 0-15 16,0 0-4-16,0 0-4 0,0 0-4 16,0 0-1-16,0 0-4 0,0 0-4 15,0-3-2-15,0 2-1 0,0-2-5 16,4-1 1-16,-1 0 0 0,3-5 0 0,1 2 1 16,0-1 1-16,2-3 1 0,-3 3 1 15,4-3-1-15,-6 5 2 0,-1 4 2 16,0-2 0-16,-1 0 3 0,-1-1 5 15,0 0-1-15,1 1 2 0,-2-1-1 16,0-2-1-16,0 1-2 0,0-1 0 16,0 7-2-16,0-1 2 0,0 1-2 15,0-1 1-15,0-1-5 0,0 1-2 16,0-1-3-16,0 1-6 0,0-1-4 16,0 2-2-16,0 0 3 0,0 0 4 0,-4 9 3 15,-2 8 3-15,-2 6-2 0,1-2-2 16,3 0 0-16,0-5 0 0,2 0-1 15,1 0 2-15,1-2 0 0,0 4 0 16,0-2 0-16,0-7 0 0,4 4-1 16,-1-3-2-16,1-4 2 0,2 1-1 0,-3-4 0 15,4 2 2-15,-1-4 1 0,8-1-4 16,5 0-6-16,3 0-33 16,5 0-38-16,-1-8-37 0,2 1-55 15</inkml:trace>
  <inkml:trace contextRef="#ctx0" brushRef="#br0" timeOffset="298481.7329">30126 6035 622 0,'0'0'42'0,"0"0"-15"0,0 0-8 16,0 0-7-16,0 0-7 0,0 0-1 15,0 0-3-15,0 0-3 0,0 0-2 16,0 0-14-16,-29-44-17 0,27 42-42 0,2 2-76 16,0-5-138-16</inkml:trace>
  <inkml:trace contextRef="#ctx0" brushRef="#br0" timeOffset="299415.5615">30140 5423 434 0,'0'0'61'0,"0"0"-18"0,0 0-11 16,0 0-8-16,0 0-7 0,0 0-3 15,0 0-3-15,0 0-3 0,0 0-3 16,-4-23-3-16,4 22-1 0,-3 0-1 16,3-1-1-16,-1 1-1 0,1 1 0 15,-2-2-3-15,2 2 1 0,0-2 1 0,-1 2-1 16,1-1 1-16,0 1 2 0,-2-2-1 16,2 2 2-16,0-1-1 0,0 1 1 15,0-2 1-15,-1 2-1 0,1 0 2 16,0-1-2-16,0 1 1 0,0 0 2 15,0-2-2-15,0 2-1 0,0 0 1 16,0 0 0-16,0-1 0 0,0 1 0 16,0 0-1-16,0 0 0 0,0 0-1 15,0 0 1-15,0-2-1 0,0 2 2 16,0 0-1-16,0 0 0 0,0 0 0 0,0 0-1 16,0 0 1-16,0-1 0 0,0 1 1 15,0 0 0-15,0 0-1 0,0 0 2 16,0 0-1-16,0 0 0 0,0-2 1 15,0 2-1-15,0 0 0 0,0 0 0 16,0 0-1-16,0 0 1 0,-2 0-2 16,2 0 1-16,0 0-1 0,-1 0 0 0,1 0-2 15,0 0 0-15,-2 0-1 16,-2 0 0-16,-3 6 2 0,-3 7 2 16,-2 2-3-16,2 2 0 0,-2 1 0 0,2 2 1 15,0 3 1-15,-1-1 1 0,2 2-1 16,0 1-1-16,1-3-1 0,2-3 1 15,1-4-1-15,0-2 1 0,2-3 1 16,1-6 1-16,1 2-1 0,1-6 1 16,-2 0 0-16,2 0 2 0,0 1 3 0,0 0 2 15,0 2 2-15,0-2 1 16,0-1-3-16,0 0-2 0,2-12-1 16,5-8-2-16,2-7 1 0,2-3-3 15,-2-1 2-15,0 2-1 0,0 2 2 0,0 3 0 16,-1-1-2-16,-1 4-1 0,-1 0 0 15,-1 6-1-15,0-1 2 0,-2 8-1 16,0-2 1-16,1 1-2 0,-3 5 0 16,1 0-1-16,-2 4 1 0,0-1-4 15,0 1 0-15,1-2-2 0,-1 1 1 0,2 1 1 16,-1 0 2-16,6 0 3 0,-2 0 0 16,2 1 0-16,5 7-1 15,-3 2 1-15,3 4-1 0,-3 2-1 0,1-1-1 16,-3 2-2-16,1 2-2 0,-1-1-4 15,0 4-15-15,0 5-31 0,-1-1-63 16,3 4-144-16</inkml:trace>
  <inkml:trace contextRef="#ctx0" brushRef="#br0" timeOffset="302363.2614">30662 6315 417 0,'0'0'60'0,"0"0"-13"0,0 0-15 16,0 0-8-16,0 0-9 0,0 0-2 16,0 0-4-16,0 0-3 15,0 0-2-15,-7-11-3 0,7 9-1 0,0 2-3 16,0-2 1-16,0-1 0 0,7-1 0 15,5-1 2-15,8-4 0 0,-1 3 0 16,4 3-1-16,-2-1 0 0,1 3-2 16,0-3-2-16,1 3-2 0,-7-1-1 15,3 2-8-15,-7-1-6 0,2 1-5 0,0 0-9 16,-1 0-10-16,0 0-11 0,-1 0-16 16,4 0-6-16,-6 3-17 0,0-2-35 15</inkml:trace>
  <inkml:trace contextRef="#ctx0" brushRef="#br0" timeOffset="302660.0775">30873 6109 407 0,'0'0'73'0,"0"0"-16"0,0 0-16 16,0 0-7-16,0 0-8 15,0 0-7-15,0 0-4 0,0 0-7 0,0 0-2 16,0 0-5-16,-13-18-1 0,12 16-3 0,1 2-3 16,-2 0 0-16,2 0 1 0,0 0 1 15,0 4 2-15,0 9 2 16,0 9 0-16,0 3 0 0,0 3 0 16,3-1-1-16,0 0 2 0,0 3-2 0,0-3 1 15,0-1-2-15,-2 1-1 0,2-4-4 16,-2-3-4-16,1-1-9 0,-2-1-15 15,0-4-27-15,1 7-47 0,1-8-56 16</inkml:trace>
  <inkml:trace contextRef="#ctx0" brushRef="#br0" timeOffset="302997.2249">31207 5974 657 0,'0'0'31'16,"0"0"-10"-16,0 0-11 0,0 0-5 15,0 0-3-15,0 0-7 16,0 0 0-16,0 0 1 0,0 0 0 0,0-9 2 15,0 23 1-15,0 9 1 0,0 6 0 16,2 2 0-16,-1 1-1 0,1 2 1 16,0-1-1-16,0 1-1 0,-1-4-2 15,2-3 0-15,-1-9-2 0,1 1-1 16,-2-4-2-16,2-4-4 0,0 2-5 0,0-3-21 16,-2-6-22-16,4 3-50 0,0-4-59 15,-2 1-85-15</inkml:trace>
  <inkml:trace contextRef="#ctx0" brushRef="#br0" timeOffset="303284.4496">31079 6583 657 0,'0'0'30'0,"0"0"-11"0,0 0-9 0,0 0-5 15,0 0-3-15,0 0-3 16,0 0-1-16,0 0-1 0,0 0 0 16,50-33 0-16,-22 22-8 0,0 3 7 15,1 2-1-15,-1 3 5 0,3-1 2 0,-4 4-8 16,0 0-6-16,-2 0-10 0,-1 0-18 15,2 0-43-15,-8 3-56 0,4 4-139 16</inkml:trace>
  <inkml:trace contextRef="#ctx0" brushRef="#br0" timeOffset="303859.1769">31089 6896 701 0,'0'0'27'16,"0"0"-7"-16,0 0-5 0,0 0-5 0,0 0-4 16,0 0-3-16,0 0-2 0,0 0-1 15,0 0 0-15,0 0-2 0,-7-17-1 16,7 8 0-16,3 0 0 0,3 1 0 15,5-2 0-15,2 3 0 0,7-2-1 16,3 3 2-16,2 0-3 0,-6 3 3 0,1 2-6 16,-3 1 2-16,-4 0 1 15,3 0-4-15,-5 9 4 0,-3 5-3 16,-2 5 0-16,-6 2 0 0,-3 6-2 16,-10-2-3-16,-6 1 1 0,-4-2 2 0,2 1 6 15,-2-4 4-15,5-5 1 0,4-3-1 16,5-6 1-16,6-4 1 0,3-3 2 15,-2 0 2-15,2 0 1 0,-1 0-1 16,-1 2-2-16,2-2-3 0,-1 0-1 16,1-2 0-16,1-7 0 0,7-3 0 0,4-2 0 15,-1 5 0-15,1 3-1 0,-3 3 1 16,3 1-1-16,7 2 5 16,-2 0-1-16,6 2 0 0,-3 5 1 15,-2 2-5-15,-2 1 1 0,-3 1 0 0,-3-3-1 16,-4 4 1-16,-4-2 0 0,-2 3 1 15,0 7 1-15,-10 0 6 0,-10 4-8 16,-7-2 6-16,-8-5-5 0,-4-2 1 16,-6-4 4-16,3-3 0 0,-1-2 0 15,5-3-2-15,3-3 1 0,5 0-4 0,4 0-2 16,7-3-2-16,6 1-15 0,9 1-79 16,4 1-176-16,0-7-44 15</inkml:trace>
  <inkml:trace contextRef="#ctx0" brushRef="#br0" timeOffset="304792.0657">31661 6371 445 0,'0'0'55'0,"0"0"-16"0,0 0-10 16,0 0-11-16,0 0-7 0,0 0-6 0,0 0-3 15,0 0-3-15,0 0-4 0,-1-15-1 16,1 13 0-16,0 2 1 0,0 0 4 15,0 0 4-15,4 5 1 0,4 4-1 16,2 9 1-16,-5-2-3 0,1 3 2 16,0-1-1-16,-1-1 0 0,1 0 0 0,0 1-2 15,-3-5 6-15,2 4-6 0,-4 1 4 16,1-7-4-16,-2 9-1 16,0-4 0-16,0-2-2 0,-6 6 0 15,-3-5-2-15,-4 0 2 0,0-2-1 0,-6 1-2 16,2-3-8-16,1-2-6 0,1-3-10 15,6-3-26-15,-3-3-37 0,1 0-40 16,-1-3-108-16</inkml:trace>
  <inkml:trace contextRef="#ctx0" brushRef="#br0" timeOffset="305020.3799">31531 6066 513 0,'0'0'38'16,"0"0"-18"-16,0 0-13 0,0 0-9 15,0 0-9-15,0 0-14 0,0 0-29 16,0 0-41-16,0 0-21 0,0 0-52 15</inkml:trace>
  <inkml:trace contextRef="#ctx0" brushRef="#br0" timeOffset="305662.9941">31599 5615 451 0,'0'0'61'15,"0"0"-19"-15,0 0-9 0,0 0-8 0,0 0-9 16,0 0-3-16,0 0-4 0,0 0-4 15,0 0-2-15,0 0-1 0,-12-50-2 16,12 50-3-16,0-2-1 0,-1 2-1 16,1-2 0-16,0 2-3 0,-1 0 0 15,1 0 2-15,-2 0 2 0,-2 0 2 0,1 0 1 16,-3 10 1-16,0 3 0 0,1 1 0 16,-4 4 1-16,2-2-1 15,3-3 0-15,-2 1 0 0,0 0 1 0,-3 2-1 16,4-1 1-16,-3-1 0 0,5-5 0 15,0-5 0-15,2 1 0 0,1-5-1 16,-2 0 1-16,2 0 1 0,0 2 2 16,-1-1 2-16,1 1 1 0,0-1 0 15,-2 0 1-15,2-1 1 0,0 0 0 16,0 2-3-16,0-2-1 0,0 0-2 0,0-10-3 16,2-5 0-16,4-7 0 0,-2 1 1 15,2 1-1-15,-2-1 4 0,1-2-4 16,0-1 1-16,1-2-1 0,0-1-1 15,0 0 1-15,0-1 0 0,2 4 0 16,-3 7 1-16,-3 8 0 0,0 5 0 0,-2 4 0 16,0-2-1-16,0 2 0 15,1-2-1-15,-1 1-2 0,0-1-2 16,2 0-4-16,-2 2 1 0,1 0 2 16,5 0 1-16,5 4 5 0,1 8-2 0,4 3 1 15,-3 6-1-15,-1-1-1 0,-1 5-1 16,-2-1-2-16,0 3-7 0,1-1-4 15,-2 2-23-15,3 0-48 0,-2 2-43 16,3-1-140-16</inkml:trace>
  <inkml:trace contextRef="#ctx0" brushRef="#br0" timeOffset="307033.4335">32056 6493 434 0,'0'0'57'0,"0"0"-15"16,0 0-12-16,0 0-3 0,0 0-14 15,0 0 1-15,0 0-8 0,0 0-2 16,0 0-4-16,-14-16 0 0,14 12 0 16,4-1 0-16,5 2 0 0,-1-2 0 15,0 1-2-15,2-2 2 0,-2 4 2 0,6-3-2 16,-5 3 1-16,5-3-1 0,-6 2-1 16,-2 1 1-16,4-1 0 0,-5 2 1 15,-1-1-1-15,0 0 1 0,-4 2-1 16,0-1-1-16,6 0 1 0,-2-2-1 15,2 2 1-15,3 0-2 0,-3 0 1 16,6-3-1-16,-1 3-1 0,-5 0-1 16,6-1 0-16,-6 2-1 0,0 0-1 15,4 0 0-15,-4 0 0 0,-2 0-1 16,2 0 2-16,-6 0 1 0,4 0 1 0,1 0 1 16,-1 0-2-16,2 2 2 0,-6-2-2 15,0 0-3-15,0 0-4 0,1 1-4 16,4 0-9-16,-1 3-16 0,0-3-23 15,4 5-25-15,-5-1-38 0</inkml:trace>
  <inkml:trace contextRef="#ctx0" brushRef="#br0" timeOffset="307705.217">32458 6134 370 0,'0'0'54'0,"0"0"-13"0,0 0-14 0,0 0-8 15,0 0-7-15,0 0-6 0,0 0-2 16,0 0 0-16,0 0-4 0,-3-52-2 16,5 44-1-16,1 5 0 0,0 0 2 15,4-1-3-15,0 4 2 0,3 0-1 16,0 0 1-16,2 0 1 0,-1 0-1 0,-2 4 7 16,5 6-6-16,-5-2 6 0,1 2-8 15,0 0 0-15,-2 1 0 0,-4-2 0 16,0 6 1-16,-2-4-1 0,-2 3 1 15,0 5 2-15,-2 1 3 0,-5 6 3 16,-3-1 0-16,-3-3-6 0,0-1 4 0,0-3-7 16,3-6 6-16,1-1-1 15,3-4-1-15,2-4 1 0,1 1-4 16,3-4 2-16,0 0 0 0,0 0-1 16,0 0-2-16,0 0-2 0,-1 0-1 0,1 2-2 15,0-2 3-15,0 1 2 0,0 1 3 16,0-1 3-16,0 2 0 0,4 0 0 15,7-1 0-15,0 2-3 0,0-3-3 16,5 3 5-16,-6-3-11 0,8 2 2 16,-5 2-13-16,-3-1-31 0,4 2-18 0,2 0-24 15,-6-2-19-15,1 0-16 0</inkml:trace>
  <inkml:trace contextRef="#ctx0" brushRef="#br0" timeOffset="308007.1776">32778 6176 466 0,'0'0'67'0,"0"0"-21"0,0 0-12 0,0 0-12 16,0 0-9-16,0 0-5 0,0 0-4 15,0 0-1-15,0 0-2 0,0 0-1 16,-18-1 1-16,6 17 0 0,-5 8-1 16,3 1-1-16,0 3 1 0,1 4-2 15,0 2 0-15,-2 0-1 0,-1 2-1 16,-1 1-2-16,2 0-2 0,2 0-8 0,2 1-5 16,2-2-4-16,0-1-25 0,1-6-44 15,-4-3-38-15,-1-8-120 0</inkml:trace>
  <inkml:trace contextRef="#ctx0" brushRef="#br0" timeOffset="308578.9281">32617 6717 567 0,'0'0'42'16,"0"0"-22"-16,0 0-2 0,0 0-9 0,0 0-4 15,0 0 5-15,0 0-9 0,0 0 0 16,0 0-2-16,0 0 0 16,9-70-1-16,1 63 0 0,-3 3 1 15,2 0-1-15,-6 2-2 0,7-1 1 0,-4 3 0 16,-2-2 0-16,8 2 0 0,-5 0 0 15,3 0 1-15,2 0-1 0,-2 0 0 16,0 3 1-16,-1 2 1 0,-2 1-1 16,0 2-2-16,-1 1 1 0,-5 2 1 15,1 4 0-15,-2 1 2 0,-3 6-1 0,-3-4 1 16,-3 0 1-16,4-6-1 0,-1 0 1 16,0-3-1-16,-1-1 0 0,0 1 0 15,2-6 1-15,-2 3-1 16,4-3 1-16,0 0-1 0,0 0 1 0,3-3-1 15,0 0 0-15,0 0 0 0,0 2-1 16,0-2 0-16,0 0 0 0,0 1 2 16,0-1-1-16,0 0 0 0,0 0 0 15,6 2-1-15,0 0 2 0,0-1-1 16,5 2 0-16,-7 0 0 0,4 3 1 0,-1 1-1 16,-3-2 1-16,2 3 1 0,-3-1-2 15,1 1 0-15,-1-1 0 0,0 3 1 16,-3 0 0-16,0 5 1 0,-1 0 0 15,-10 5-1-15,-3 0 1 0,-3-3-1 16,-4 1-1-16,-2-3-1 0,0-1-2 0,6-5-3 16,-2-1-15-16,9-4-17 15,-2-2-68-15,-6-2-82 0,0 0-83 16</inkml:trace>
  <inkml:trace contextRef="#ctx0" brushRef="#br0" timeOffset="309023.594">32892 6306 618 0,'0'0'42'16,"0"0"-15"-16,0 0-9 0,0 0-7 15,0 0-5-15,0 0-2 0,0 0-2 16,0 0-1-16,0 0-3 0,0 0-2 16,-17-66 0-16,17 66 0 0,0 0 1 15,0 12 2-15,0 4 1 0,0 9-1 0,4-1 1 16,-3-1-1-16,1 2-2 0,-1-2 1 16,-1-1 0-16,0-5 0 15,0-1 2-15,0-3-2 0,0-8 1 16,0 9-1-16,0-8 0 0,0 1 2 0,0-2 0 15,0-5 1-15,0 0 3 0,0 0 1 16,0 0 0-16,0 0-1 0,0 0-3 16,3-10 0-16,4-8-1 0,4-6 1 15,0-2-1-15,1-3 1 0,2 0-2 16,-1-1 1-16,0 0-2 0,0 3 0 0,-1 3-1 16,-4 9-2-16,-2 4-1 0,-3 8-6 15,0 1-10-15,1 0-14 0,5 0-20 16,4 2-22-16,-3 4-24 0,0 3-9 15,-1 4-30-15</inkml:trace>
  <inkml:trace contextRef="#ctx0" brushRef="#br0" timeOffset="309240.2064">32953 6441 400 0,'0'0'70'0,"0"0"-26"16,0 0-14-16,0 0-12 0,0 0-4 15,0 0-4-15,0 0-2 0,0 0-2 16,0 0 2-16,-9 30-4 0,18-15-1 16,2-3-2-16,4 1 0 0,-2-1 2 0,1 1-4 15,-1 1 1-15,3-4-5 0,0 1-3 16,1-2-7-16,1-1-8 16,-4-3-25-16,1-1-49 0,-4-1-52 15,1-3-115-15</inkml:trace>
  <inkml:trace contextRef="#ctx0" brushRef="#br0" timeOffset="309755.4337">32927 5643 491 0,'0'0'51'0,"0"0"-17"15,0 0-12-15,0 0-12 0,0 0-9 16,0 0-6-16,0 0-1 0,0 0 2 0,0 0 1 16,0 0 2-16,-29 28 1 0,24-1-1 15,0 2 1-15,-1-1 0 0,-3 2-1 16,2-3 3-16,-2-1-2 0,0-4 2 15,3-5-3-15,0-2 0 0,1-5 0 16,2-6 2-16,2 0 0 0,1-4 4 0,-2 0 3 16,2 0 3-16,0 0 1 15,-1 0-3-15,-1 0-2 0,2-13-3 16,0-5 2-16,0-7-5 0,0 3 3 16,0-1-2-16,2 2 1 0,1 1-2 0,0 5 0 15,0 0 0-15,-2 4-1 0,2 0-1 16,-1 0 0-16,-1 6-2 0,2-3 0 15,1 5 0-15,-3-2-3 0,2 2 0 16,-3 3 1-16,5 0 1 0,7 0 2 16,3 5 3-16,6 6-2 0,-1 2 0 0,0 2-1 15,-1 2 0-15,1 0 2 0,-3-1-3 16,-1 1 2-16,0 0-4 16,-1-1-3-16,0 1-4 0,-1 1-7 15,-4-1-6-15,1 1-26 0,-5-6-50 0,-2 3-68 16</inkml:trace>
  <inkml:trace contextRef="#ctx0" brushRef="#br0" timeOffset="309961.3788">33447 6088 575 0,'0'0'17'0,"0"0"-13"15,0 0-17-15,0 0-48 0,0 0-123 16,0 0-95-16</inkml:trace>
  <inkml:trace contextRef="#ctx0" brushRef="#br0" timeOffset="319523.7607">18349 8957 317 0,'0'0'69'0,"0"0"-16"0,0 0-11 0,0 0-9 16,0 0-5-16,0 0-7 0,0 0-4 15,0 0-3-15,0 0-8 0,-17-17-2 16,15 17-1-16,1-1-4 0,-5 1 1 16,-5 3-2-16,-3 9 1 0,-5 8 1 15,-1 4-1-15,1 5-1 0,2 0-3 16,0 1 1-16,1 1 0 0,0 0 3 0,3 3-2 16,-4 1 5-16,0-2-7 0,0 0 1 15,1-4-3-15,2-3-6 0,5-9-10 16,3-7-10-16,5-5-38 0,1-5-49 15,-3 0-64-15</inkml:trace>
  <inkml:trace contextRef="#ctx0" brushRef="#br0" timeOffset="319832.3295">18065 8940 564 0,'0'0'45'0,"0"0"-14"0,0 0-11 0,0 0-8 15,0 0-8-15,-13-89-4 0,13 70 0 16,2 6 0-16,8 1 1 0,1-2-2 16,6 5 1-16,1 4-3 15,2 5 1-15,1 0-1 0,2 10-1 0,1 5 4 16,1 5-1-16,1 5-1 0,-1 4 1 15,1 4-2-15,-2 1 0 0,1 1-1 16,-5-2-4-16,0 1 0 0,0-3 1 16,-5 1-2-16,1-2 0 0,-4-1-29 15,-4-3-40-15,1-2-37 0,-3-5-84 0</inkml:trace>
  <inkml:trace contextRef="#ctx0" brushRef="#br0" timeOffset="320783.3411">18677 9333 213 0,'0'0'64'16,"0"0"-3"-16,0 0-7 0,0 0-7 0,0 0-5 16,0 0-4-16,0 0-4 0,0 0-10 15,0 0-7-15,0 0-5 0,3-71-3 16,-3 70-1-16,0 1 1 0,0-1-2 15,0-2-1-15,0 2-2 0,0 0-1 16,0-1-2-16,0 0-1 0,0 1 0 0,0 0-2 16,0-1 0-16,0 0-2 15,0 1 0-15,0-1 0 0,0 2 1 16,0-2 3-16,0 2 1 0,0 0 1 16,0 0 1-16,-3 4 1 0,3 9-3 0,-1-1 1 15,-1 8 0-15,1-1-2 0,-1-1 0 16,-1 6 1-16,2-7-2 0,0 1 1 15,1 0-2-15,0 0 1 0,0 5-1 16,0-2 2-16,4-1-1 0,0-5 2 16,2-1-1-16,-2 0-1 0,1-4 0 0,0 2-1 15,0-2 0-15,-1-5-3 0,1 4 1 16,-3-7 2-16,4 4-2 16,-3-3 4-16,3 2-3 0,1-1 2 15,3-2 0-15,-1 1 0 0,2-3-2 0,8 0-3 16,0-6-6-16,6-3-12 0,-1-1-19 15,1 0-29-15,1-4-33 0,1 4-33 16</inkml:trace>
  <inkml:trace contextRef="#ctx0" brushRef="#br0" timeOffset="321283.6448">18666 9484 477 0,'0'0'47'16,"0"0"-18"-16,0 0-7 0,0 0-10 15,0 0-7-15,0 0-3 0,0 0-1 16,0 0-1-16,0 0-1 0,-6-82-2 15,17 67 2-15,4 3-2 0,-1 0-2 16,-1 2 1-16,2 1-1 0,0 0 1 0,0 0-2 16,2 0-3-16,1 0-7 15,-4 1-6-15,-1 2-7 0,-4 1-11 16,-4 4-15-16,1 0-11 0,-6 1-1 16,0-2 15-16,0 2 22 0,0 0 18 0,0 0 8 15,-9 9 3-15,-5 3 1 0,-6 0 2 16,6-4 4-16,-2-2 8 0,6-3 10 15,-2-1 3-15,-1-1 5 0,0-1 8 16,-6 0 0-16,3-3 7 0,0-1-5 16,5-5-7-16,3 5-6 0,3-4-3 0,-1-2-4 15,5-2-4-15,-2 2-2 0,3-4-5 16,0-5-5-16,6 4-2 16,5-5-5-16,2 2-5 0,3 5 2 15,1 1-8-15,3 1 3 0,2 5-1 0,3 4-8 16,1 2-8-16,0 0-13 0,3 7-23 15,1 6-19-15,0 2-37 0,2 3-97 16</inkml:trace>
  <inkml:trace contextRef="#ctx0" brushRef="#br0" timeOffset="321644.1397">19300 9331 439 0,'0'0'61'0,"0"0"-17"0,0 0-10 16,0 0-8-16,0 0-3 0,0 0-5 0,0 0-5 16,0 0-6-16,0 0-4 0,-18-44-4 15,9 40 1-15,4 3-1 0,-7 1 0 16,-3 0 0-16,-1 0 0 0,-4 8-2 15,1 7 3-15,0 0 0 0,3 2 0 16,1 1-2-16,3-1 0 0,2 4-1 0,3-3 1 16,2-3-2-16,2 2 0 15,3 1 0-15,0 0 0 0,5 6 0 16,5-5 0-16,0 1-3 0,3-5 2 16,1-2 0-16,2-2-2 0,2-3-4 0,2-4-12 15,2-1-18-15,1-3-30 0,1 0-22 16,5 0-18-16,-1-4-28 0</inkml:trace>
  <inkml:trace contextRef="#ctx0" brushRef="#br0" timeOffset="322952.1936">17971 8340 336 0,'0'0'55'16,"0"0"-14"-16,0 0-11 0,0 0-14 0,0 0-10 15,0 0-7-15,0 0-3 0,0 0 1 16,0 0 2-16,0 0 3 0,-40 28 1 15,28-4-2-15,1-2 1 0,-2 1 2 16,1 1 0-16,-1-2 5 0,3 1-7 16,3-8 1-16,2-4-5 0,0-3 1 0,3-4 1 15,1 1 0-15,-1-1 2 0,2-4 1 16,-1 0 4-16,1 0 7 16,0 1 3-16,0 1 7 0,0 0 1 15,0-2-3-15,0 0-4 0,0 0-7 0,0 0-5 16,0-9-10-16,4-8 2 0,3-2-4 15,-2 3 5-15,-1 1 1 0,-1 5-1 16,1 2 2-16,-1-3 0 0,2 0 0 16,-1-2 1-16,0 4-2 0,2-5-1 15,-3 5 0-15,-2 4-1 0,2 2 0 0,-3 3-1 16,0-1-1-16,0 1 0 0,2-1-1 16,-1 1 3-16,7-2 1 0,6 2 1 15,3 0 1-15,5 7-1 0,-2 2-2 16,-4 4 1-16,0 4 0 0,0-1 2 15,0 4 0-15,-2 0 1 0,2 3 1 16,0-1-5-16,0 0 3 0,-3 1-7 16,3 0-6-16,-2-3-8 0,-2-7-45 15,-1 3-73-15,-3-5-135 0</inkml:trace>
  <inkml:trace contextRef="#ctx0" brushRef="#br0" timeOffset="323497.632">20093 9182 525 0,'0'0'45'0,"0"0"-9"15,0 0-17-15,0 0-7 0,0 0-7 16,0 0-5-16,0 0-1 0,0 0 1 16,0 0 0-16,-10 0 2 0,11 0 0 15,12 0 0-15,3 0-1 0,7-2-1 16,2-1-3-16,-2-2-2 0,3 2-7 0,-2 1-9 16,1 0-27-16,-1 2-39 0,-4 0-64 15,1 0-121-15</inkml:trace>
  <inkml:trace contextRef="#ctx0" brushRef="#br0" timeOffset="323691.1913">19984 9535 627 0,'0'0'41'0,"0"0"-13"0,0 0-13 16,0 0-9-16,0 0-4 0,0 0-2 15,0 0-1-15,0 0-1 0,79-67-2 16,-53 60-6-16,1 1-10 0,3 3-27 16,-1 1-68-16,3 2-108 0,-2 0-71 0</inkml:trace>
  <inkml:trace contextRef="#ctx0" brushRef="#br0" timeOffset="324673.486">21605 9253 434 0,'0'0'53'16,"0"0"-9"-16,0 0-13 15,0 0-12-15,0 0-6 0,0 0-8 16,0 0-2-16,0 0 3 0,0 0-1 16,0 0-1-16,27-11 2 0,-9 9-2 0,2 0-3 15,-1 1-1-15,7-3 0 0,-1 1-1 16,-2 2-3-16,-1-1-3 0,2 2-3 15,-1-1-13-15,2 1-15 0,-8 0-45 16,5 0-43-16,1 3-136 0</inkml:trace>
  <inkml:trace contextRef="#ctx0" brushRef="#br0" timeOffset="325202.8684">22622 8942 576 0,'0'0'34'0,"0"0"-12"16,0 0-11-16,0 0-5 16,0 0-5-16,0 0-2 0,0 0 0 15,0 0-1-15,0 0 1 0,-81 11 1 16,67 14-2-16,1 3-1 0,2 1 0 0,0-1 2 16,2 2 0-16,2 1 2 0,1 0 3 15,1-1-4-15,3-3 2 0,1-1-4 16,1-8 0-16,0-2 0 0,4 0 1 15,6-5 0-15,3 2 1 0,4-4-1 16,-5-4 1-16,4-2 1 0,1-1 2 0,2-2-1 16,4 0 0-16,-8 0 0 15,0-3 1-15,-2-4 0 0,-4 3 2 16,4-5 1-16,-4 0 0 0,-3 0-1 16,0-3 0-16,-4 2-1 0,-2-2 1 0,3 1 0 15,-3-1-6-15,-5-3 3 0,-6 4-6 16,-3-1 4-16,2 5 0 0,-5 4 0 15,-3 1-2-15,-2 2 1 0,-4 4 3 16,6 4-5-16,1 4 4 0,4 3-8 16,2 1-5-16,6-3-5 0,4 3-15 0,3 0-29 15,0 1-60-15,9 3-72 0</inkml:trace>
  <inkml:trace contextRef="#ctx0" brushRef="#br0" timeOffset="325642.853">22908 9331 489 0,'0'0'44'0,"0"0"-15"15,0 0-11-15,0 0-7 0,0 0-3 16,0 0-1-16,0 0 0 0,0 0-2 15,0 0-1-15,59-66 1 0,-51 61 0 16,-5 1 0-16,4-2 1 0,-4 3 0 16,1 0 0-16,0-4 2 0,-2 3-2 15,-1 0-1-15,2 1-6 0,-3-4 4 16,0 3-7-16,-1-5 5 0,-4 0 0 0,-3 1 0 16,2 2 0-16,3 3 1 0,0 2-2 15,3 1 1-15,-6-2 2 0,2 0-3 16,0 1-1-16,-6 1 1 0,5 0 1 15,-2 3-1-15,-2 8 3 0,2 1-4 16,0 0 0-16,3 2-1 0,-1-1-1 0,2-2 1 16,0 6-1-16,3-6 0 15,0 0-1-15,0 5-2 0,2-6-2 16,4 4 2-16,1-5-1 0,3 0 2 16,2-1-2-16,1-2-2 0,4-3-8 0,1-3-6 15,6 0-13-15,1 0-16 0,0-6-32 16,1-1-16-16,-1-4-31 0,4 0-44 15</inkml:trace>
  <inkml:trace contextRef="#ctx0" brushRef="#br0" timeOffset="325860.9886">22949 8961 567 0,'0'0'37'16,"0"0"-13"-16,0 0-8 0,0 0-8 15,0 0-5-15,0 0-3 0,0 0-6 0,0 0-6 16,0 0-16-16,0 0-29 0,-15-36-52 16,27 25-63-16,2-2-94 0</inkml:trace>
  <inkml:trace contextRef="#ctx0" brushRef="#br0" timeOffset="326303.3775">23002 8549 486 0,'0'0'36'0,"0"0"-15"0,0 0-7 16,0 0-9-16,0 0-2 0,0 0 2 0,-89 70-4 16,75-46 1-16,0-2 0 0,4 1-3 15,0-1 3-15,4-7-2 16,0-1 1-16,3-6 0 0,2-3-1 16,-1 0-1-16,2-5 2 0,-1 0 0 0,1 0 2 15,0 0 5-15,-1 0 2 0,1 1 6 16,0 1 3-16,0-1-1 0,0-1-3 15,0 0-6-15,0 0-5 0,0-1-2 16,0-13 0-16,0-5-1 0,0-4-1 16,1 9 1-16,2-4-1 0,1 4 0 0,-1 3 0 15,0 2 2-15,0 0-2 0,-1 5 1 16,-1-1 0-16,3 2-2 16,-4 3 0-16,0-2 0 0,0 2-1 15,7 0 0-15,5 0 2 0,7 0-2 0,4 7 1 16,-1 3-2-16,-1 5 0 0,1 3 0 15,-2 2-2-15,1 2-4 0,-1 2-3 16,0-1-15-16,2 5-31 0,-2 0-60 16,2 2-106-16</inkml:trace>
  <inkml:trace contextRef="#ctx0" brushRef="#br0" timeOffset="326601.243">23510 9224 624 0,'0'0'37'0,"0"0"-9"16,0 0-16-16,0 0-2 0,0 0-11 15,0 0 0-15,0 0 0 0,0 0-1 16,0 0 1-16,5-30 0 0,17 19-1 0,4 3-1 16,3 1 1-16,3 1-2 15,0 0-3-15,0 1-4 0,0 1-12 16,-3-1-15-16,-4 2-33 0,1 2-45 16,-8 1-58-16</inkml:trace>
  <inkml:trace contextRef="#ctx0" brushRef="#br0" timeOffset="326840.9302">23589 9043 634 0,'0'0'38'0,"0"0"-12"0,0 0-10 0,0 0-9 16,0 0-5-16,0 0-1 0,0 0-1 15,0 0 0-15,0 0 2 0,0 0-2 16,22 54-2-16,-12-29 2 0,-1 3 2 16,1 1-5-16,-3 4 1 0,-1 0-7 15,-2 3-9-15,1 0-22 0,-4-2-60 0,1 3-84 16,-2-5-114-16</inkml:trace>
  <inkml:trace contextRef="#ctx0" brushRef="#br0" timeOffset="327451.2666">24151 9103 610 0,'0'0'36'0,"0"0"-9"0,0 0-10 0,0 0-5 16,0 0-4-16,0 0-4 15,-20-79-1-15,20 68-2 0,3 1-1 16,5-3 0-16,-2 6-1 0,4-4-2 16,6 5 2-16,0 1-2 0,7 1 2 0,-2 4 0 15,2 0-2-15,-2 1 0 0,0 7 0 16,-2 2-1-16,-3 2 0 0,-2 1 1 15,-2 2-1-15,-5-3 1 0,-2 2 0 16,-4 1 2-16,-1 0-2 0,-1 5 2 16,-6-2 0-16,-5-3 0 0,-2 0 2 0,0-2 1 15,4-4 0-15,-3-3 1 0,6-3 0 16,3-2-1-16,-8 1 0 0,6-2 1 16,1 0-2-16,0 1 2 15,1-1 0-15,-1 0-2 0,0-1 0 0,1-1-2 16,4 2 0-16,-2-1 0 0,2-3-1 15,2-3-3-15,2-2 2 0,9 0-1 16,1 5 1-16,4 3 1 0,5-1-1 16,-3 2-3-16,0 0-1 0,0 3 0 15,-4 4 5-15,3 1 3 0,-3-1 0 0,-2 2 0 16,-3-1 3-16,-4 3-4 0,-3-4 5 16,-2 4-5-16,-2 4 0 0,-3 1 1 15,-7 2-1-15,-7-4 1 16,-1-1 0-16,-4-2 0 0,-1-3 0 0,7-1 0 15,-1-3 0-15,7-1-1 0,-2-3 0 16,-1 2 0-16,2-2-2 0,-1 0-3 16,8 0-18-16,-2-5-40 0,6-8-58 15,3-7-48-15,10-6-95 0</inkml:trace>
  <inkml:trace contextRef="#ctx0" brushRef="#br0" timeOffset="327714.0514">24626 9121 525 0,'0'0'61'0,"0"0"-14"15,0 0-17-15,0 0-8 0,0 0-9 16,0 0-5-16,0 0-1 0,0 0-5 16,0 0-4-16,0 0 1 0,13-3 0 0,-11 3-1 15,1 12 2-15,-2 8 1 0,4 4 3 16,-3 1-5-16,2-2 4 0,-1 4-5 15,0-4-1-15,0 4 1 0,-1-5-2 16,-1 2 1-16,-1-6 0 0,0 1 1 16,0-1-2-16,0-1-4 0,-6 3-5 15,0-7-14-15,-5-3-29 0,-4-5-61 0,-6-5-107 16</inkml:trace>
  <inkml:trace contextRef="#ctx0" brushRef="#br0" timeOffset="327915.1528">24538 8938 532 0,'0'0'30'0,"0"0"-12"0,0 0-6 15,0 0-8-15,0 0-6 0,0 0-10 16,0 0-6-16,0 0-7 0,0 0-19 15,0 0-46-15,-3-16-61 0,3 16-100 16</inkml:trace>
  <inkml:trace contextRef="#ctx0" brushRef="#br0" timeOffset="328379.8527">24557 8690 633 0,'0'0'31'0,"0"0"-13"0,0 0-9 16,0 0-5-16,0 0-4 0,0 0-1 0,0 0 2 15,0 0-3-15,0 0 2 0,-77 30 0 16,61-15-3-16,5 2 2 0,-1 0 1 15,2-7 0-15,3 3 0 0,1-6 0 16,3-2-1-16,2-1 2 0,1-4-1 16,-2 0 0-16,2 0 2 0,0 2 1 0,-1-1 1 15,1-1 1-15,-2 0 0 0,2 0-2 16,0 0-2-16,0-1 1 16,0-12-1-16,0-5 1 0,0-4 1 15,0 0-2-15,5 1 0 0,0 2-1 0,0 3 0 16,-1 2 1-16,2 2 0 0,-1 4 1 15,1-5-2-15,-1 6 0 0,-1-1 0 16,1 2 0-16,0-1 0 0,4 2 0 16,-2 2-2-16,2-1 1 0,2 4-2 15,5 0 2-15,0 0-1 0,3 4 0 0,0 4 0 16,-3 3-1-16,1 3-3 0,-1 2 1 16,0 3-3-16,0 1-5 15,0 0-16-15,-6-4-32 0,4 3-62 16,-2-1-165-16</inkml:trace>
  <inkml:trace contextRef="#ctx0" brushRef="#br0" timeOffset="328717.6393">25267 9200 663 0,'0'0'30'0,"0"0"-1"0,0 0-14 0,0 0-5 15,0 0-3-15,0 0-5 0,0 0-2 16,0 0 0-16,0 0-1 0,8-31 0 15,11 22-1-15,6 2 0 0,4 2-1 16,0 1-1-16,1-1-1 0,2 3 0 16,0 0-2-16,-3-1-6 0,1 1-12 0,-3 1-14 15,-2-3-33-15,0 3-52 0,-7-1-60 16,3 2-85-16</inkml:trace>
  <inkml:trace contextRef="#ctx0" brushRef="#br0" timeOffset="328960.5944">25378 8998 594 0,'0'0'55'0,"0"0"-14"0,0 0-10 0,0 0-14 16,0 0-7-16,0 0-6 0,0 0-3 15,0 0-1-15,0 0-1 0,0 0-1 16,-14-17 1-16,14 31 1 0,7 6-2 15,0 4 1-15,2 2 0 0,-2 1 0 16,-1 2 0-16,-3 1 5 0,0 2-7 16,-3-1 2-16,0-3-5 0,0-1-8 15,0-7-16-15,0-1-42 0,0-1-79 16,0-7-153-16</inkml:trace>
  <inkml:trace contextRef="#ctx0" brushRef="#br0" timeOffset="329482.0988">26111 9101 615 0,'0'0'38'0,"0"0"-7"0,0 0-11 16,0 0-6-16,0 0-5 0,0 0-4 0,0 0-2 15,0 0 0-15,0 0-2 0,-49-80-1 16,49 74-2-16,0-5 0 0,0 7-1 16,5-4 2-16,5-3-2 15,-3 5 1-15,6-1 0 0,-3 4-2 0,2 3 0 16,5 0 0-16,-7 0 0 0,5 0-1 15,-3 4 1-15,-1 5 0 0,3 2 0 16,-2 3 1-16,-3 1 0 0,-1 2 1 16,-4 3 0-16,-4-1 0 0,0 4 1 15,-11 2 0-15,-7 1 2 0,-6 3 4 0,-4 0-5 16,-5 0 4-16,0-2-4 0,-2-1 0 16,0-4 1-16,5-6 0 0,1-2 0 15,9-4 2-15,8-5-1 0,8-2 2 16,4-3-2-16,0 0 1 0,-2 0-1 15,-2 0-2-15,1-2-2 0,1-1-3 16,2-3-3-16,2-2 0 0,14 0 0 16,7-3 2-16,4 3-2 0,3 2-1 15,4 1-6-15,1 4-9 0,-2 0-17 16,-1 1-21-16,1 0-26 0,-1 0-24 0,3 0-17 16,0 0-38-16</inkml:trace>
  <inkml:trace contextRef="#ctx0" brushRef="#br0" timeOffset="329819.8062">26518 9043 424 0,'0'0'88'0,"0"0"-29"16,0 0-19-16,0 0-9 0,0 0-6 16,0 0-7-16,0 0-6 0,0 0-6 0,0 0-6 15,0 0-1-15,-11-53 0 0,11 53-1 16,0 2 3-16,0 13-1 0,0 8 1 15,5 5 0-15,-2 0-1 0,1-1-1 16,-2-1 1-16,1 0 3 0,-2-1-5 16,1-4 5-16,-1-3-5 0,-1-7 0 0,0-4 0 15,1 6 1-15,1-9 0 16,-2 0 2-16,2 2 0 0,-2-6 3 16,0 0-1-16,0 0 0 0,0 0-1 15,2-3-1-15,-1-11 0 0,4-6-4 0,1-6 3 16,1 3-6-16,4 3 5 0,1 2-1 15,1 3-1-15,3 1-1 0,0 3-2 16,-3 1-4-16,0 3-5 0,-3 4-15 16,2 3-28-16,-1-1-49 0,2 1-40 15,0 0-73-15</inkml:trace>
  <inkml:trace contextRef="#ctx0" brushRef="#br0" timeOffset="330041.2377">26519 9168 559 0,'0'0'59'0,"0"0"-17"16,0 0-16-16,0 0-11 0,0 0-6 15,0 0-2-15,0 0 3 0,0 0-5 16,0 0 4-16,20 22-7 0,2-7-1 0,1-2-1 16,2-1 2-16,1 0-1 0,1 1 0 15,1-1-1-15,-2-1-5 0,0 0 3 16,0 0-4-16,-2-1-2 0,1-3-13 15,-5 2-19-15,-2-3-65 0,-1-3-92 16,-5-3-103-16</inkml:trace>
  <inkml:trace contextRef="#ctx0" brushRef="#br0" timeOffset="330520.369">26648 8483 596 0,'0'0'46'15,"0"0"-14"-15,0 0-10 0,0 0-9 0,0 0-8 16,0 0-3-16,0 0-4 0,0 0 0 15,0 0 0-15,0 0-2 0,-52-6 1 16,31 23 6-16,3 4-4 0,3 2 5 16,1 0-5-16,2-2-2 0,3-6 3 15,1-1-2-15,2-5 2 0,3-4-1 0,2-1 1 16,1-4 2-16,-2 0 2 0,2 0 0 16,0 0 2-16,-1 2-2 0,1-2-2 15,0-2 0-15,0-5-2 16,0-5 1-16,0-6-1 0,1-3 1 0,2 3 0 15,2 2-6-15,-2 6 7 0,-2 4-8 16,3-2 6-16,-3 5 0 0,1-3-2 16,1 3 1-16,1 2-1 0,7 1 1 15,4 0-1-15,6 4 7 0,-3 6-6 16,3 3 6-16,-2 2-4 0,-1 3-3 0,-2-1 1 16,0 2-2-16,-1 0 0 0,-1 1-1 15,-2-1-3-15,0 3-6 0,-1-3-15 16,-4-3-36-16,0-1-70 15,-3-2-159-15</inkml:trace>
  <inkml:trace contextRef="#ctx0" brushRef="#br0" timeOffset="331455.8058">21655 9967 359 0,'0'0'70'15,"0"0"-18"-15,0 0-11 0,0 0-12 16,0 0-7-16,0 0-5 0,0 0-3 16,0 0-4-16,0 0-5 0,-22-10-1 0,21 10-3 15,1 0 2-15,0 0-2 0,12 0 0 16,6 0 1-16,8 0-1 0,1 3 0 15,2 2-1-15,5 1 0 0,2 1 1 16,5-2 1-16,7-1 1 0,7 1 0 16,7-2 1-16,6-1 0 0,7-2-2 0,5 0 0 15,7 0-1-15,2-3 0 16,4-1 1-16,3 0 0 0,0 0-1 16,4 0 2-16,1-1-2 0,1 0 0 15,-2 0 0-15,2 0-2 0,-4 0 1 0,-1 0-1 16,-1 2 1-16,-4 0 0 0,1 0-2 15,-4 0 0-15,1 2-1 0,-2-2 1 16,2 0 0-16,-4 2 0 0,0-3 1 16,-1 3-3-16,-1-1 0 0,-1 2 1 15,-1 0 0-15,0 0 2 0,0 0 1 0,1 0-2 16,1 0-1-16,0 0-1 0,0 0 1 16,0 0 1-16,1 0-3 0,0 0 2 15,1-2-2-15,1-2 0 0,-2 1 4 16,2-1-1-16,-3 1 2 0,0-1 1 15,-1 0 0-15,-2 0 0 0,-6 1-2 16,-2 0-2-16,-4 1-1 0,-4 0-4 16,-4 2-1-16,-3-1-13 0,-5 1-25 15,-1 0-32-15,-3 0-45 0,-1 3-73 16</inkml:trace>
  <inkml:trace contextRef="#ctx0" brushRef="#br0" timeOffset="332623.0682">21892 10803 562 0,'0'0'45'0,"0"0"-17"16,0 0-9-16,0 0-7 0,0 0-5 15,0 0-6-15,0 0 0 0,0 0-1 16,0 0-1-16,0 0 3 0,0 18-1 16,10 5 0-16,3 4 0 0,0 3-1 15,0 4 0-15,1 1-2 0,-1 1 3 16,0 1-2-16,0-2 2 0,0-1-2 0,-1-2 2 16,0-3 3-16,0-2-4 0,2-2 3 15,-3-4-4-15,-2-6 0 0,0-3 0 16,-5-3 1-16,-1-5 0 0,0 0 0 15,-3-4 1-15,0 0 3 0,0 0 0 16,2 2 0-16,0-2 0 0,-2 0-2 0,0 0 1 16,1-3 2-16,-1-13 0 15,0-6-5-15,0-9 4 0,0 0-7 16,-1-1 3-16,-3-3 2 0,2-2-2 16,1-4 1-16,-1-2-1 0,1-4 2 0,-1 1-2 15,1-1 1-15,0 0-1 0,-1 4 1 16,1 2-2-16,-1 3 2 0,-1 4-1 15,0 1 2-15,-1 4 0 0,-3 1-7 16,1 1 5-16,2 0-5 0,-1 11 5 16,1-3 0-16,2 7 0 0,-1 0 1 0,1 0-1 15,0 6 1-15,0-6-2 0,2 6 1 16,0-1-1-16,0 3 1 16,0 4-1-16,0-6 1 0,0 1 0 15,0 0-1-15,0 0 0 0,0 5 0 0,0-2 0 16,0 2-1-16,0 0 2 0,0-1-3 15,0 1 2-15,0 0 0 0,2 0 1 16,2 0 0-16,-1 0 0 0,5 3 1 16,-2 3-1-16,-2-2 0 0,3 3 0 15,-4-4 0-15,3 2 0 0,-2-1 1 0,3 0-1 16,1 2 0-16,0-3 0 0,5 4 0 16,2-3 0-16,4 0 2 0,2-1-1 15,5-1 0-15,3-2 1 16,6 0-3-16,7 0 1 0,7 0 1 0,7 0 0 15,9-5 1-15,6 0-2 0,9-2 1 16,2 1-1-16,10-1 0 0,2-1-1 16,5 1 0-16,4-1-1 0,4 2 0 15,3 0 1-15,1 0-3 0,1 2 1 16,0 0 1-16,-2 3-2 0,-1-1-2 0,-4 2 1 16,-2 0 1-16,-3 0 1 0,-2 0 3 15,0 0-1-15,-2 0 0 0,2 0-1 16,-1 0 1-16,0 0 1 0,3-2-3 15,0-1 0-15,2-1 0 0,2-2 0 16,3 0 6-16,0 0-3 0,4-2 2 16,0 1-2-16,1-1 2 0,2 1 1 15,-1-1-1-15,1 0 1 0,-2 1-2 16,-2-1-1-16,0-1 0 0,-6 1 1 16,-3 1-2-16,-7 1-3 0,-6 0-18 0,-10 3-26 15,-11 1-64-15,-11 2-115 0</inkml:trace>
  <inkml:trace contextRef="#ctx0" brushRef="#br0" timeOffset="334304.6408">22859 10867 483 0,'0'0'45'15,"0"0"-14"-15,0 0-7 0,0 0-9 16,0 0-3-16,0 0-5 0,0 0-2 16,0 0-3-16,0 0-2 0,0 0 0 15,-19-53 0-15,32 43 0 0,3 5 1 16,3 0-1-16,3 0 2 0,1 5-4 0,-3 0 2 16,3 0 0-16,0 0-2 0,-2 0 2 15,0 2 0-15,-1 3-2 0,-6-2 0 16,0 2-1-16,-2 1 1 0,-2 5 0 15,0-2 0-15,-6 5 1 0,-2 4 1 16,-2 3-1-16,-6 7 1 0,-8 0 0 0,-1-2 1 16,-4 2-1-16,0-4 2 15,1-3-2-15,-1-1 1 0,6-8-1 16,2-2 0-16,3-3 2 0,4-4 2 16,1 0 2-16,3-3 1 0,-2 0-1 0,2 0-1 15,0 0-2-15,0 0-1 0,0-11 0 16,5-3-2-16,3-1 0 0,7 2 0 15,-1 2 1-15,4 2 0 0,0 1-1 16,-3 2 0-16,2 3 0 0,-2 3 0 16,2 0 1-16,2 2 0 0,-2 4-1 15,-5-2 0-15,1 6 0 0,-5-2-1 0,-2-1 0 16,2 5 0-16,-6-4-1 16,0-4 1-16,-2 7 0 0,0 1 2 15,-7 4 0-15,-7 6-1 0,-6-5 0 0,-3-2-2 16,-3-2 3-16,-3-1-6 0,0-1 3 15,2-4-6-15,1-2-8 0,7-2-11 16,3-3-22-16,5 0-48 0,5 0-46 16,1 0-76-16</inkml:trace>
  <inkml:trace contextRef="#ctx0" brushRef="#br0" timeOffset="334739.5724">23574 10769 539 0,'0'0'37'0,"0"0"-15"0,0 0-7 15,0 0-8-15,-80 5-4 0,63 10-1 16,1 6-2-16,1 4 2 0,2 2-4 15,3 3 2-15,2 2 0 0,0 2 2 16,2-1-4-16,0 1 4 0,2-3-4 16,0 0 1-16,1-3 0 0,3-1-1 0,0-4 4 15,0-1-3-15,0-7 3 0,3-1-3 16,5-2-1-16,0-6 1 16,5 2 1-16,3-7 1 0,0-1 0 0,7 0 2 15,-2-6-1-15,-2-5-1 0,2-1-4 16,-6-2 5-16,-2 1-2 0,-2 2 6 15,-4-1 0-15,-3 5 2 0,-3 2 2 16,2-5 0-16,-3 3-1 0,0-3-1 16,0-1-3-16,-5 4-1 0,-7-4-3 0,5 5 0 15,-8-1-2-15,-3 6 0 0,-2 1-5 16,-4 0-2-16,1 5-6 16,1 5-13-16,2 3-46 0,6 0-80 15,-1 1-131-15</inkml:trace>
  <inkml:trace contextRef="#ctx0" brushRef="#br0" timeOffset="335046.2477">23944 11132 629 0,'0'0'38'0,"0"0"-10"0,0 0-9 15,0 0-7-15,0 0-8 0,0 0-1 16,0 0-1-16,0 0-2 0,0 0 0 0,0 0 0 16,42-72-2-16,-23 67 0 0,2 2 1 15,-4-1-2-15,1 4-1 0,3 0-3 16,1 0 0-16,5 0-2 0,-2 0-6 15,0 0-12-15,-1 0-21 0,2 0-39 16,-1 0-53-16,0 0-85 0</inkml:trace>
  <inkml:trace contextRef="#ctx0" brushRef="#br0" timeOffset="335295.5702">24145 10810 624 0,'0'0'44'0,"0"0"-16"0,0 0-10 0,0 0-9 15,0 0-5-15,0 0 0 16,0 0-1-16,0 0 1 0,0 0 0 0,11 5-1 16,2 13-1-16,-4 3-1 15,0 5-2-15,-1 2 2 0,-2 3-3 0,-3 1 1 16,-2 2-1-16,-1-1-2 0,0 2-4 15,-1 0-3-15,-5 0-13 0,3 1-34 16,-2-1-76-16,5-2-165 0</inkml:trace>
  <inkml:trace contextRef="#ctx0" brushRef="#br0" timeOffset="336419.3231">24984 10926 368 0,'0'0'53'0,"0"0"-15"0,0 0-8 0,0 0-5 15,0 0-2-15,-32-76-1 0,27 68-5 16,-4-5-3-16,-2 2-3 0,2 1-2 0,-1 1-1 16,-1-1 1-16,5 6-2 0,-3-2-1 15,2 0-3-15,-3 0-2 16,1 1-1-16,0 0 0 0,-2 2-1 16,2 3-2-16,-1 0 0 0,-1 0-1 0,-2 6-1 15,-1 7 2-15,-1 5 0 0,0 1-2 16,2 4 0-16,1 0-3 0,1 1 0 15,2 2 1-15,2-2-1 0,4-5 0 16,2 0 0-16,1-2-1 0,0-1 0 16,1 0 1-16,6-5 1 0,-1-6 3 0,4 0 0 15,-1-2 4-15,3-3 1 0,6 0 2 16,0-3 2-16,3-6 2 16,-2-3 3-16,-3-2-1 0,0-1 2 15,-4 0 1-15,0-2 2 0,-3-1 1 0,-1-1-1 16,-1 3 0-16,-3 2-4 0,2-1 1 15,-3 5 1-15,-2 3 0 0,2-3 1 16,-1 5-2-16,-1 0-2 0,0 1-2 16,-1 4-1-16,0-2-3 0,0 2-1 15,0 0-2-15,0-1-1 0,0 1 1 0,0 0 0 16,5 0 0-16,1 6 1 0,4 9-1 16,-2 5 1-16,0 3-1 0,-2 2 1 15,0 5 0-15,-3-1-1 0,0 1-1 16,0 0 0-16,-3-1-3 0,0 0-1 15,0 0-5-15,0-2-13 0,0 0-30 16,-1-1-81-16,-4-8-165 0</inkml:trace>
  <inkml:trace contextRef="#ctx0" brushRef="#br0" timeOffset="338264.0826">25420 10918 429 0,'0'0'61'0,"0"0"-13"0,0 0-15 16,0 0-12-16,0 0-9 0,0 0-5 15,0 0-4-15,0 0-3 0,0 0 1 16,-16-18 1-16,16 17 0 0,12 1 2 16,7-2-2-16,5 1-2 0,1-3-1 0,1 1-2 15,0 0 2-15,0-2 1 16,1 0 0-16,2 0 0 0,0-1-4 0,0-1-4 16,-2 5-6-16,-3-3-6 15,-7 3-13-15,-7 0-13 0,2 1-30 0,-7 1-21 16,1-2-20-16,0 2-44 0</inkml:trace>
  <inkml:trace contextRef="#ctx0" brushRef="#br0" timeOffset="338558.9576">25518 10713 450 0,'0'0'50'16,"0"0"-18"-16,0 0-10 0,0 0-9 16,0 0-2-16,0 0 3 0,0 0 2 15,0 0-1-15,0 0-4 0,0 0-2 16,12 60-4-16,-6-37 0 0,-2 0-3 0,-1 5 1 16,1 1-1-16,-1 3-1 0,-3 3-1 15,0-2 0-15,0-1-1 0,0 1 1 16,0-1-3-16,-5 0-1 0,0-3 0 15,1 1-5-15,-1-2 1 0,3-8-9 16,0-1-17-16,2-6-33 0,0-6-51 16,0 2-32-16,6-7-96 0</inkml:trace>
  <inkml:trace contextRef="#ctx0" brushRef="#br0" timeOffset="339143.0052">26340 10686 309 0,'0'0'73'16,"0"0"-13"-16,0 0-14 0,0 0-8 16,0 0-7-16,0 0-2 0,0 0-6 15,0 0-4-15,0 0 0 0,0 0-3 16,-45-55-3-16,42 52-3 0,1-1-3 15,2 4 0-15,-1-1-2 0,1 1 0 16,0-2-4-16,-1 2-1 0,-1-2-2 16,-3 2-1-16,-4 2 2 0,-4 8-1 15,-6 9 2-15,-1 4-1 0,-1 1-1 16,-2 4 1-16,2 1 0 0,0 2-2 0,1-1 2 16,0 1-2-16,4-1 1 0,0-3-1 15,3-4 0-15,6-5 1 0,-2-4 0 16,6-5-2-16,2-5 1 0,0 1-1 15,1-5 0-15,0 0 1 0,0 0 2 16,0 2 1-16,0-1 1 0,4-1 2 0,9 0-1 16,4 0-1-16,3-1 0 15,5-6-1-15,-5 1-1 0,2-1 1 16,-2 3-2-16,-1 1 0 0,1-1-1 16,0 1-4-16,-1 0-1 0,-3 0-9 0,0 0-7 15,1-1-13-15,-3 3-17 0,4-3-28 16,-2 2-18-16,-1-4-9 0,-2 0-16 15</inkml:trace>
  <inkml:trace contextRef="#ctx0" brushRef="#br0" timeOffset="339428.3187">26278 10654 458 0,'0'0'64'0,"0"0"-19"0,0 0-11 16,0 0-10-16,0 0-5 0,0 0-7 16,0 0-2-16,0 0-7 0,0 0-1 15,-16-24 0-15,16 24-1 0,0 9 1 0,0 7 0 16,3 7 0-16,2 2 0 0,1 2-2 16,0 1 2-16,2 5-2 0,0 0 0 15,-1 0-1-15,-1 2 0 16,2 2-3-16,-3-2 0 0,1-2-4 0,-2-1-2 15,0-1-4-15,-1-4-4 0,0-2-12 16,3 0-33-16,-5-7-55 0,2 0-95 16</inkml:trace>
  <inkml:trace contextRef="#ctx0" brushRef="#br0" timeOffset="342718.4347">27695 9674 298 0,'0'0'73'0,"0"0"-15"16,0 0-17-16,0 0-8 0,0 0-8 16,0 0-8-16,0 0-1 0,0 0-5 0,0 0 0 15,0 0 0-15,-15-8-4 0,15 6-1 16,0 2-1-16,0-1-1 0,0-1 0 15,12-2-1-15,7-2-1 0,5-1 0 16,0 0-2-16,0 1 0 0,1 0-2 16,1-2 1-16,-2 2-3 0,1 2-3 0,1 1-8 15,-2 1-13-15,1 2-14 0,-9 0-39 16,1 5-29-16,-7 0-52 0</inkml:trace>
  <inkml:trace contextRef="#ctx0" brushRef="#br0" timeOffset="342955.2835">27688 9937 512 0,'0'0'57'16,"0"0"-16"-16,0 0-13 0,0 0-10 15,0 0-5-15,0 0-6 0,0 0-2 16,0 0-4-16,0 0-4 0,0 0 3 15,77-80-6-15,-53 71 3 0,2 1 0 0,1 1-4 16,4 2-1-16,1 0-2 16,1 0-8-16,-1 3-15 0,-1-1-20 15,1 3-39-15,0 0-38 0,0 0-93 16</inkml:trace>
  <inkml:trace contextRef="#ctx0" brushRef="#br0" timeOffset="343477.0262">28238 9233 403 0,'0'0'78'0,"0"0"-22"0,0 0-21 0,0 0-7 16,0 0-12-16,0 0-1 0,0 0-3 16,0 0-3-16,0 0-4 0,-28-39-2 15,28 39-3-15,0 0 0 0,0-2 0 16,11 2 1-16,5 0 7 0,6 0-8 15,-2 0 6-15,3 0-6 0,0 0 0 16,-2 2-1-16,-4-2 0 0,1 1 1 16,-1-1-3-16,-6 2-2 0,8 0-3 15,-9-2-4-15,-4 0-6 0,0 1-5 16,-6-1-20-16,0 0-31 0,0 0-40 0,1 0-51 16</inkml:trace>
  <inkml:trace contextRef="#ctx0" brushRef="#br0" timeOffset="344064.7101">29008 8936 366 0,'0'0'71'0,"0"0"-18"0,0 0-14 0,0 0-15 16,0 0-12-16,0 0-4 0,0 0-4 15,0 0-3-15,0 0 0 0,0 0-1 16,-58-5 0-16,35 23 1 0,4 7-1 16,2-1 2-16,2 2-2 0,1 0 0 15,4-1 1-15,1 3 1 0,-1 1 3 0,3 1-1 16,1 0 0-16,0-1-3 0,0 0 0 16,5-3-1-16,1-3-1 15,0-1 1-15,0-3-1 0,7 1 0 16,0-5 0-16,1-5-1 0,0-1 2 0,5-3 0 15,-6-1 0-15,9 0 2 0,-7-4-1 16,4-1 0-16,6 0 0 0,-3-3 1 16,5-6 0-16,-2 0 2 0,-6-3 1 15,-4 2 0-15,1 0 1 0,-4-4 2 16,-3 5 0-16,1 0 0 0,-2 0 1 0,-2 3 0 16,0 0-1-16,0-5-2 0,0 6-1 15,0 1-3-15,-3-3-1 0,0 3-2 16,-8 2 0-16,-6 1-2 0,0 1 1 15,-8 10-2-15,2 2-2 0,0 3-4 16,1 1-5-16,1 4-5 0,0 0-15 16,4 1-25-16,-2 0-57 0,6 1-89 15</inkml:trace>
  <inkml:trace contextRef="#ctx0" brushRef="#br0" timeOffset="344463.8193">28616 9763 595 0,'0'0'42'0,"0"0"-15"16,0 0-10-16,0 0-7 0,0 0-4 16,0 0-2-16,0 0-2 0,0 0-1 15,0 0 0-15,0 0-1 0,32-35 1 16,-8 29 1-16,2 0-4 0,2 1 1 15,-1 2-1-15,2-1 0 0,1 1 1 16,2-2 0-16,3 1-1 0,-2-1-2 16,2 2-2-16,-2 0-4 0,-1 1-7 15,-3 1-8-15,-3-1-18 0,-3 2-30 16,-7 0-49-16,-2 8-109 0</inkml:trace>
  <inkml:trace contextRef="#ctx0" brushRef="#br0" timeOffset="344984.1944">28782 9986 619 0,'0'0'39'0,"0"0"-10"16,0 0-10-16,0 0-7 0,0 0-7 0,0 0-2 15,0 0-2-15,0 0-2 16,0 0-1-16,0 0 0 0,0-39 0 16,9 34 0-16,6 0 0 0,0 3-1 15,8-1 1-15,-8 1-1 0,4 2-1 0,-2-1 2 16,-3 1 0-16,5 0-1 0,-6 0 1 15,-1 0 1-15,1 0 0 0,-7 0 1 16,-1 0 0-16,-5 0-2 0,0-1 4 16,0 1-2-16,2 0 1 0,-1 0 0 15,1 0 1-15,-1 0 1 0,1 0-1 0,-1 0 2 16,1 0 0-16,-1 0-1 0,1 0-2 16,-1 0-1-16,-1 0 0 0,0 0 0 15,2 0 1-15,-2 4 1 0,0 6-1 16,0 8 0-16,-5 5-1 0,-1 0 2 15,0 1-2-15,-2 2 1 0,-2 1-2 16,0 5 1-16,-4 3 0 0,2 5 1 16,-3 1-2-16,1 1 2 0,0-1-4 15,2-3 0-15,1-3-1 0,4-6-2 16,3-9-2-16,-2-2-8 0,5-8-21 0,1 0-50 16,0 0-54-16,0-5-102 0</inkml:trace>
  <inkml:trace contextRef="#ctx0" brushRef="#br0" timeOffset="346395.9444">29542 9589 411 0,'0'0'68'0,"0"0"-19"0,0 0-16 15,0 0-9-15,0 0-9 0,0 0-4 16,0 0-3-16,0 0-3 0,0 0-2 15,-18-24-3-15,18 19-2 0,0-5 1 16,7-2-1-16,4 3 3 0,-2-1-2 16,2 1 2-16,0 1-1 0,1-1 0 0,-2 1 0 15,0-1 2-15,-3 3 0 16,-1-3 0-16,0 1 1 0,-5 4-1 16,2 0 2-16,-3 4 0 0,0-1 1 15,0-5 1-15,0 0-1 0,0 0 0 0,0 1-3 16,0 5-1-16,0-1-1 0,0 1-1 15,-3 0 1-15,-6 1-2 0,-2 10 0 16,-2 4 1-16,3 5-1 0,1 5-1 16,5 0 1-16,0 2-2 0,2-1 0 15,2-2-1-15,0-1 0 0,3-3-1 0,4-3 2 16,3-2 1-16,-2-5 0 0,2-2-1 16,-3-3-2-16,4-3-1 0,-2 2 2 15,-4-3-1-15,7-1 1 16,-1 0-17-16,5-3-26 0,4-4-54 0,0-3-66 15</inkml:trace>
  <inkml:trace contextRef="#ctx0" brushRef="#br0" timeOffset="346620.4685">29534 9106 259 0,'0'0'-7'0,"0"0"-11"0,0 0-26 15,0 0-87-15</inkml:trace>
  <inkml:trace contextRef="#ctx0" brushRef="#br0" timeOffset="347155.5683">29559 8500 491 0,'0'0'54'0,"0"0"-16"0,0 0-11 16,0 0-14-16,0 0-8 0,0 0-6 16,0 0-1-16,0 0-1 15,0 0 2-15,0 0 7 0,-25 11-5 0,13 13 4 16,1 1-4-16,1-3-2 0,1 0 0 15,-1 0 0-15,4-8 1 0,1 0-3 0,0-3 3 16,4-6-1-16,-1 1-2 16,2-6 1-16,-1 0 1 0,1 0 1 15,0 1 2-15,-2 1 4 0,2 0 1 16,0-2-1-16,0 1-1 0,0-1-2 0,2-7 0 16,5-7-1-16,2-4 0 0,2-3 1 15,-1 1-3-15,1-1 3 0,-1-4-2 16,-2 2-5-16,1 1 7 0,0 0-6 15,-2 9 3-15,-1-1 3 0,-3 6-5 16,-2 4 5-16,2 1-3 0,-3 3-1 0,0-1 1 16,0 1-3-16,1-2 0 15,1 2 1-15,7 0 0 0,4 0 1 16,4 6 0-16,5 5 0 0,-5 4 0 16,-2 5 4-16,-3 1-4 0,-1 2 2 0,-3 0-6 15,1 1-3-15,-1-1-2 0,0-1-2 16,-2 0-7-16,0 0-24 0,3 1-47 15,2-3-60-15,0 0-116 0</inkml:trace>
  <inkml:trace contextRef="#ctx0" brushRef="#br0" timeOffset="347796.3028">30223 9472 453 0,'0'0'69'15,"0"0"-21"-15,0 0-14 0,0 0-11 16,0 0-6-16,0 0-4 0,0 0-2 16,0 0-3-16,0 0 0 0,0 0-3 0,-14 0-1 15,14 0-2-15,0-2-2 16,0 2 1-16,0 0 0 0,0-3 1 0,12-1-1 16,8-2-1-16,5-1-1 15,1 2-2-15,-3 0 0 0,2 3-4 0,-1-1-4 16,-1 3-6-16,-5-2-3 0,2 2-19 15,0 0-17-15,-5 0-35 0,5 2-24 16,-8 0-29-16,-7-1-43 0</inkml:trace>
  <inkml:trace contextRef="#ctx0" brushRef="#br0" timeOffset="348039.5697">30246 9310 512 0,'0'0'68'0,"0"0"-19"0,0 0-17 16,0 0-13-16,0 0-10 0,0 0-5 16,0 0-2-16,0 0 0 0,0 0 1 15,-11 0 0-15,13 19-1 0,4 5 1 16,0 1-2-16,0 0-1 0,2 3 0 0,-2 1-1 16,-2 1-1-16,1 2 1 0,-3 0-2 15,0-1 1-15,-2 0-3 0,0-3 0 16,0-1-3-16,0-8-5 0,0-1-12 15,0-5-23-15,0-8-38 0,0 8-48 16,0-7-85-16</inkml:trace>
  <inkml:trace contextRef="#ctx0" brushRef="#br0" timeOffset="348652.5221">30622 9261 551 0,'0'0'44'0,"0"0"-18"15,0 0-12-15,0 0-3 0,0 0-6 0,0 0 2 16,-10-79-1-16,10 72-1 0,0 1-3 15,0 1 0-15,0-2-2 0,0 3-1 16,0-1 0-16,0 2-1 0,5-4-2 16,1 1 5-16,4 3-2 0,0-1 2 15,2 3-2-15,7 1-3 0,-5 0 0 0,6 3 0 16,-2 7 0-16,-5 0 3 0,0 3 5 16,-2 2-4-16,-2 0 4 0,-3-2-6 15,-1 1 1-15,-2-5 0 0,-1 2 1 16,-1-1 1-16,-1 0 0 0,0 1-1 15,0-7 1-15,0 7 0 0,0-6 0 16,-3 4 2-16,0-1-2 0,-3-2 2 16,0 1-1-16,3-4 0 0,-5 2-1 15,5-2-1-15,-1-1 0 0,0 0-1 16,4-2-1-16,-1 0-1 0,1 0 0 0,0 0-2 16,0 0 3-16,0 0 0 0,0 0 0 15,4 0 1-15,9 0 0 0,7 0-1 16,3 0-1-16,-1 0 0 0,1 2 1 15,-3 2 1-15,4 4 0 0,-3 1 2 16,-1 0-2-16,-1 4 1 0,-2-1-1 0,-5-3 0 16,-3 3 0-16,-4-5 2 15,-5 4 0-15,0 5 0 0,-7-1 1 16,-6 3-1-16,-7-3 1 0,-3-5 0 16,-3 0 0-16,-2-4-1 0,-1-5 0 0,2-1 0 15,1 0-2-15,0-1-4 0,4-5-9 16,5 1-25-16,2-3-60 0,4 2-77 15,1-3-100-15</inkml:trace>
  <inkml:trace contextRef="#ctx0" brushRef="#br0" timeOffset="348940.8535">30625 9801 636 0,'0'0'37'0,"0"0"-12"0,0 0-9 16,0 0-10-16,0 0-3 0,0 0 0 15,0 0-3-15,0 0 2 0,0 0-3 16,53-8 0-16,-25 4 1 0,0-2-3 15,4-1-1-15,3 2-2 0,3-1-4 16,0-1-7-16,3 2-13 0,0 0-23 16,-1-3-50-16,1 4-64 0,-2-3-112 15</inkml:trace>
  <inkml:trace contextRef="#ctx0" brushRef="#br0" timeOffset="349523.7879">30675 10063 629 0,'0'0'41'0,"0"0"-15"16,0 0-8-16,0 0-9 0,0 0-4 15,0 0-3-15,0 0-1 0,0 0-2 0,0 0 0 16,0 0 0-16,16-23-1 0,3 19 0 16,5 0 0-16,-1 2-1 0,-5 1 1 15,1 1 1-15,-2 0 0 0,-4 0 1 16,-3 0 0-16,2 0-1 0,-8 1 1 15,5 2-1-15,-2 1 0 0,-1 3 2 16,-1-1 1-16,-2 2-1 0,0 10 1 16,-3 0-1-16,0 6 0 0,0 2-1 15,-3 1 1-15,-4 2-2 0,0 2 2 16,-2 0-2-16,2 1 1 0,-3 0-1 0,1-1 1 16,1-3-3-16,-1-2 0 0,0-1-1 15,4-3-1-15,0-5 1 0,1-2-10 16,1-4-15-16,0 1-33 0,1 0-66 15,0-6-90-15</inkml:trace>
  <inkml:trace contextRef="#ctx0" brushRef="#br0" timeOffset="349740.3475">30558 10334 643 0,'0'0'36'16,"0"0"-14"-16,0 0-10 0,0 0-6 0,0 0-2 15,67-79-3-15,-37 70-1 0,6 0-4 16,-1 1-4-16,1 2-8 0,0 1-19 16,-1 0-55-16,0 4-99 15,-4-3-108-15</inkml:trace>
  <inkml:trace contextRef="#ctx0" brushRef="#br0" timeOffset="350435.981">31393 9561 264 0,'0'0'72'0,"0"0"-12"16,0 0-7-16,0 0-4 0,0 0-6 15,0 0-4-15,-5-77-6 0,5 72-7 16,0 1-5-16,2-1-6 0,-2 5-6 16,0-2-4-16,0 2-4 0,0 0-2 15,0 0 0-15,3 0 0 0,3 7 1 0,0 8-1 16,3 6 1-16,-2 5 0 0,2 1 0 16,-3 3 1-16,0 1-1 0,-1 0-2 15,0-1 2-15,-2-3-3 0,-2 0 0 16,-1-2 0-16,0-3 0 0,0-6-3 15,0-1 2-15,-3-5 1 0,-1-1-5 16,-1 1 0-16,-2-2-25 0,-9-1-54 16,0-4-61-16,-10-2-131 0</inkml:trace>
  <inkml:trace contextRef="#ctx0" brushRef="#br0" timeOffset="350674.5332">31337 9168 602 0,'0'0'33'0,"0"0"-12"15,0 0-10-15,0 0-5 0,0 0-4 16,0 0-3-16,0 0-4 0,0 0-12 15,0 0-6-15,-21-41-12 0,21 41-33 16,0 3-51-16,0 7-96 0</inkml:trace>
  <inkml:trace contextRef="#ctx0" brushRef="#br0" timeOffset="351199.6479">31246 8725 536 0,'0'0'36'0,"0"0"-11"15,0 0-11-15,0 0-9 16,0 0-3-16,0 0-1 0,0 0-1 0,0 0 2 15,0 0-1-15,-23 25-1 0,19-14 2 0,1-2-1 16,-1 2 1-16,1-2-2 16,0 2 1-16,2-8 0 0,-1 3 1 15,2-6 1-15,-1 0 1 0,1 0 5 16,0 1 2-16,0 1 3 0,0-1-1 0,0-1-1 16,0 0-1-16,0 2-4 0,0-2-3 15,0 0-1-15,0 0-2 16,0 0 0-16,0-6 1 0,0 0-2 0,0-6 0 15,0-1 0-15,0 1 1 0,0 2 0 16,0-4-1-16,0-7 2 0,0 6-2 16,1-4 0-16,2 3 0 0,-2 5 0 15,2-1 0-15,1 1 1 0,-2 6 0 16,2-3 0-16,-2 3-1 0,-1 0-1 16,2 3 0-16,-3 2-1 0,3-3-1 0,0-1 1 15,6 1 0-15,8 0 3 0,2 3 2 16,4 0-3-16,2 8 1 0,0 4-4 15,-2 3 0-15,0 3 0 0,-3 1-1 16,-2 4-2-16,-3-1 0 0,-1 4-3 16,-4 3-8-16,-1 0-23 0,0 2-50 0,-4 0-90 15,1 0-108-15</inkml:trace>
  <inkml:trace contextRef="#ctx0" brushRef="#br0" timeOffset="351553.2573">31799 9608 568 0,'0'0'52'0,"0"0"-16"16,0 0-12-16,0 0-10 0,0 0-6 0,0 0-1 16,0 0-5-16,0 0 0 0,0 0-2 15,0 0-2-15,59-23-1 0,-36 16-2 16,2 3-1-16,-1-1 3 0,1 1-6 15,1 3-8-15,0-1-16 0,0 1-27 16,0 1-35-16,-4-1-28 0,0-1-45 16</inkml:trace>
  <inkml:trace contextRef="#ctx0" brushRef="#br0" timeOffset="351785.3221">31981 9422 462 0,'0'0'57'0,"0"0"-20"0,0 0-12 16,0 0-7-16,0 0 0 0,0 0 1 0,0 0 0 15,0 0 2-15,0 0-7 0,-17 42-4 16,17-18-4-16,0 1-2 0,1 0-3 16,2 1-1-16,0 2-1 15,0-1 0-15,-2 1-3 0,2 3 1 16,-1-1-3-16,-2-1-3 0,0 0-9 0,0 0-23 15,0-3-59-15,0-2-80 0,0-6-108 16</inkml:trace>
  <inkml:trace contextRef="#ctx0" brushRef="#br0" timeOffset="352271.7871">32163 9339 629 0,'0'0'35'16,"0"0"-12"-16,0 0-8 0,0 0-7 15,25-79-4-15,-14 64-2 0,-4 7-3 16,4 0 1-16,-2 5-3 0,2 1 0 15,3 2-1-15,4 0 0 0,2 8 1 16,-1 0-1-16,-2 7-1 0,-2-1-2 16,-1 4-1-16,-4 1 1 0,-1 3 0 15,-5-1 4-15,-2 2 1 0,-2 2 2 16,-2 0 0-16,-4 2 1 0,-4-1-1 16,-1-4 2-16,-2 0 0 0,-1-6 1 15,-1-1-1-15,0-4 2 0,2-3-1 0,0-3 1 16,2-3 1-16,5 0-1 0,-4-1 0 15,4-1 0-15,-1 0 0 0,3 0-1 16,4 0 0-16,-2 0-1 0,2 0-2 16,-1 0 0-16,-1 0-1 0,2 0-1 15,0 0 1-15,0 3-1 0,3 2 1 16,8 2-1-16,6 3 0 0,0-3-1 16,2 1-3-16,1 1-1 0,3-1-3 15,-1 0-6-15,2 0-5 0,2 0-13 16,-1-1-21-16,1 0-30 0,0-5-31 0,-9 0-41 15</inkml:trace>
  <inkml:trace contextRef="#ctx0" brushRef="#br0" timeOffset="352544.3282">32584 9415 562 0,'0'0'57'0,"0"0"-27"16,0 0-6-16,0 0-9 0,0 0-5 15,0 0-4-15,0 0 0 0,0 0-2 16,0 0 1-16,3 6-1 0,-10 13-6 0,-2 5 5 16,-5 4-7-16,-1 2 4 0,-4 2 1 15,-1 3-3-15,0 2 0 0,-2 1-1 16,-1 2-2-16,0 1-5 0,0 1-8 15,0-1-30-15,0-1-65 0,-2-3-125 16</inkml:trace>
  <inkml:trace contextRef="#ctx0" brushRef="#br0" timeOffset="352932.111">32396 10050 708 0,'0'0'23'16,"0"0"-6"-16,0 0-6 0,0 0-4 0,0 0-5 15,0 0-4-15,0 0 0 0,0 0 0 16,0 0-1-16,0 0 0 0,39-47 1 16,-16 47 0-16,-1 0 1 0,-2 0 0 15,0 3 0-15,-1 3-1 0,-3 1 8 16,-4 2-7-16,-1-1 6 0,-2 5 1 0,-2 1-7 16,3 8 6-16,-4-1-7 0,-2 2-1 15,-1 1 2-15,-3 2-1 16,0 1 2-16,-1 2 0 0,-5 0-3 15,-3 0-8-15,1-2 6 0,-1-1-12 0,2-2-9 16,1-1-7-16,0 0-27 0,2-2-62 16,-6-1-118-16</inkml:trace>
  <inkml:trace contextRef="#ctx0" brushRef="#br0" timeOffset="353177.2335">32312 10332 677 0,'0'0'35'0,"0"0"-13"0,0 0-9 16,0 0-6-16,0 0-5 0,0 0-1 15,49-82-2-15,-28 75 0 0,2-1 0 0,0 4-1 16,1-1-1-16,-2 2-2 0,3 0-1 15,-1 1-6-15,2 1-16 0,3 1-17 16,1 0-67-16,-9 0-101 0,4-2-77 16</inkml:trace>
  <inkml:trace contextRef="#ctx0" brushRef="#br0" timeOffset="353696.8117">32805 9400 638 0,'0'0'39'16,"0"0"-10"-16,0 0-8 0,0 0-9 15,0 0-4-15,0 0-4 0,0 0-2 16,0 0-4-16,0 0-1 0,-29-51 0 16,29 51 1-16,0 1 1 0,0 13 1 0,0 5 0 15,0 9-1-15,0-2 1 0,0 0 0 16,0-2-1-16,0-6 0 0,0 2 0 15,0-2-1-15,0-4 2 0,0 4 0 16,0-6 0-16,-1-7 0 0,1 0 1 16,0-5 1-16,0 0 0 0,0 0 2 15,0 0-1-15,0 0-1 0,0 0 0 16,0-15 0-16,0-5-2 0,1-7 1 16,5 2-1-16,3-1 0 0,-1 0-1 15,1 1 1-15,1 3-2 0,0 1 1 0,-2 6-1 16,0 3-1-16,-2 4-3 0,0 2-1 15,0 0-3-15,-3 2-7 0,9 3-7 16,0 1-14-16,7 0-18 0,3 6-28 16,-5 1-22-16,-5 2-7 0,-5-5 1 15,-3 3 9-15</inkml:trace>
  <inkml:trace contextRef="#ctx0" brushRef="#br0" timeOffset="353888.4261">32875 9450 353 0,'0'0'81'0,"0"0"-14"0,0 0-20 0,0 0-9 15,0 0-11-15,0 0-6 0,0 0-4 16,0 0-1-16,0 0-4 0,-54 20-2 16,54-15-3-16,0 4-1 0,1 2-3 15,7 8 0-15,-1-4-2 0,4 2-1 16,1-1-3-16,1 3 2 0,3 1-3 0,-1-1-3 16,2 1-4-16,2 0-5 0,-3-1-6 15,1 0-17-15,-1-3-30 0,1-1-45 16,2-2-56-16</inkml:trace>
  <inkml:trace contextRef="#ctx0" brushRef="#br0" timeOffset="354407.7157">32866 8776 512 0,'0'0'55'0,"0"0"-13"0,0 0-15 16,0 0-10-16,0 0-9 0,0 0-4 15,0 0-4-15,0 0-1 0,0 0 1 0,0 0 0 16,-38 1 0-16,23 19 0 0,3 0 0 15,0 2 0-15,1-1-1 0,1 2-1 16,-1-2 1-16,0 0-1 0,2 0 1 16,3-7 2-16,1 0-1 0,2-5 2 15,-1-4-2-15,2-1 1 0,2-4 4 0,-1 0 1 16,1 0 5-16,-2 0 0 16,1 0-1-16,-2 0 0 0,0-3-2 15,0-10 0-15,0-5-2 0,3-2-1 16,0-8-2-16,0 1-4 0,0 1 2 0,3 3-1 15,0 6 0-15,1 1 1 0,1 0 0 16,-2 7-2-16,1-1 2 0,-3 7-2 16,-1 3 0-16,0-2-1 0,0 2-2 15,2-1 1-15,-1 1 0 0,5 0 1 16,6 3 1-16,3 9 0 0,3 5-1 0,1 2 2 16,-5 4-3-16,0 1 0 0,0 2-2 15,-3 0-1-15,-1-2-3 16,-1 0-5-16,1-1-5 0,-3 2-11 15,-2-7-37-15,-1 0-56 0,0-5-140 0</inkml:trace>
  <inkml:trace contextRef="#ctx0" brushRef="#br0" timeOffset="354596.8982">33362 9215 637 0,'0'0'16'0,"0"0"-8"0,0 0-6 16,0 0-21-16,0 0-74 0,0 0-191 16</inkml:trace>
  <inkml:trace contextRef="#ctx0" brushRef="#br0" timeOffset="368623.5984">17960 11979 184 0,'0'0'64'15,"0"0"-3"-15,0 0-4 0,0 0-9 0,0 0-9 16,0 0-5-16,0 0-4 0,0 0-4 16,0 0-5-16,-52-30-4 0,49 28-2 15,3 2-3-15,0 0-4 0,0-1-3 16,0 1-3-16,-1-2-1 0,1 2-3 16,0-1 0-16,0 1 2 0,0-3 0 0,9 1 2 15,9-1 0-15,5 0-1 0,0 1-1 16,4 2 2-16,0-1-2 0,2 0-2 15,1-1 2-15,2 1 2 16,2-2-4-16,1-1 4 0,0 1-2 0,-3-1-3 16,-1 1 2-16,-2-2-2 0,-3 2 2 15,-2 0-1-15,-3 0 2 0,1 0 0 16,-6 0-3-16,0 2-5 0,-5-1-10 16,-5 2-17-16,1 0-25 0,-4-3-36 15,2 1-33-15,-3 0-78 0</inkml:trace>
  <inkml:trace contextRef="#ctx0" brushRef="#br0" timeOffset="369059.3996">18180 12002 501 0,'0'0'55'16,"0"0"-17"-16,0 0-15 0,0 0-8 16,0 0-5-16,0 0 0 0,0 0-2 15,0 0-1-15,0 0-3 0,-9-11-1 16,7 11-2-16,2-1 0 0,-1 1 0 0,1 0-2 16,-1 0 3-16,1 0 0 0,0 0 2 15,0 9 3-15,1 4-3 0,3 7-1 16,1 0 0-16,-1 0-2 0,-1 4 0 15,1 3 0-15,-1 4-1 0,0 1 0 16,0 3 0-16,-3-1-1 0,1-2 1 16,-1-2 0-16,0-3 0 0,0-6 0 15,0-3 0-15,0-7-2 0,0-4 3 16,0-1-2-16,0-6 1 0,0 0 0 16,0 0 0-16,0 2 0 0,0-1 1 0,0 1 0 15,0 0-1-15,0-1 0 0,0 0 0 16,0 0 0-16,0 1 0 0,0 0-2 15,0-1-2-15,0 1 0 0,0-1-6 16,0 1-9-16,0-2-17 0,0 0-31 16,2 2-70-16,-2-2-122 0</inkml:trace>
  <inkml:trace contextRef="#ctx0" brushRef="#br0" timeOffset="373051.9565">18608 12362 273 0,'0'0'63'0,"0"0"-8"0,0 0-13 16,0 0-7-16,0 0-6 0,0 0-4 0,0 0-7 16,0 0-3-16,0 0-2 0,0-53-4 15,0 53-3-15,0-2-3 0,0 0-2 16,0 2-2-16,-2-1 0 15,2 1-1-15,0 0 2 0,0 0 2 0,0 6-2 16,0 6 1-16,0 6 0 0,0-7 1 16,0 9-2-16,2-4 2 0,-1-2-2 15,1 4 1-15,-1 0 1 0,1-5-2 16,-1 3 1-16,-1-5-1 0,3 0-1 16,-3 1 1-16,1-3 5 0,-1 1-5 0,0-5 4 15,1 1-5-15,-1-6 0 0,0 0 1 16,0 0 1-16,0 2-1 15,2-1 1-15,-2 1 2 0,0-1 0 0,0 1 1 16,1-1 0-16,-1-1 0 0,0 2-6 16,0-2 5-16,0 0-5 0,0 0 4 15,0-6 1-15,-4-6-1 0,-1-5-1 16,-1 0 0-16,0-6 1 0,1 8-1 16,3-1 2-16,-1-2-3 0,3 7 2 15,-2-9-2-15,1 0 0 0,1 8 0 0,0-7 0 16,0 6 0-16,0 0 0 0,0 1 0 15,0 0 0-15,3 0-2 0,1 4 1 16,0-2-2-16,2 3 0 0,0-1 0 16,2 2 0-16,1 2 0 0,0 1 0 15,2-1 1-15,1 3-1 0,7 1 1 16,-5 0-1-16,8 1 0 0,-4 4 1 16,-3 3 0-16,0 0 0 0,-2 5 1 15,-6-5 0-15,3 4 0 0,-4 3 1 16,0 2 0-16,-2 6 0 0,-4 0 0 0,0 2 0 15,-3-1 0-15,-7 1 0 0,0-3 1 16,-2-1 0-16,-1-2 0 0,2-3 5 16,2-5-3-16,-1 0 5 0,6-5-5 15,1-3 0-15,0 0 1 0,3-3 1 16,0 0 2-16,0 0-2 0,0 0 0 0,-2 0-7 16,1 0 4-16,-1 0-6 0,1 0 3 15,1 0 2-15,-3 0-2 16,3-6 0-16,0-5 0 0,6-1 0 15,3-2 0-15,0 5 2 0,3 3-1 0,3 2 0 16,-4 1-1-16,5-1-1 0,-4 3 1 16,-1 1 1-16,1 0-1 0,-1 0 0 15,0 0 1-15,-3 5-3 0,1 1 2 16,-3 0 1-16,-2 2 1 0,-2 2 4 16,-2 3-4-16,0 3 5 0,-5 2-6 0,-6-2 0 15,-1 0 0-15,-1-1-1 0,-3-1-1 16,-1-2-2-16,-2 0-3 0,2-2-2 15,1 0-3-15,3-4-14 16,1 1-17-16,5-3-46 0,1-3-33 0,5 2-94 16</inkml:trace>
  <inkml:trace contextRef="#ctx0" brushRef="#br0" timeOffset="373676.3767">19104 12359 562 0,'0'0'44'16,"0"0"-15"-16,0 0-10 0,0 0-5 0,0 0-4 16,0 0-2-16,0 0-1 15,0 0-5-15,0 0-1 0,0 0-2 16,-36-20 2-16,36 20 0 0,0 0 0 0,0 1 1 15,0 13-1-15,0 3-1 0,1 6 0 16,2-3 0-16,1-2 0 0,2 0 2 16,-3-4-2-16,1 1-1 0,-1 2 0 15,-1-7 3-15,0 8-4 0,0-6 4 16,-1-1-7-16,1 1 0 0,-2-7-4 0,1 0 0 16,-1-5 0-16,0 0-1 0,0 0 3 15,2 2 1-15,-2 0 3 0,1-2 0 16,1 0 1-16,2-7-4 0,-3-8 6 15,2-6-2-15,-3-3 2 0,0 1 4 16,0-3-1-16,-7 2 0 0,1-2 0 16,-1 2 0-16,0 1 1 0,1 2 1 15,0 6 0-15,0 0 3 0,4 4-4 16,-1 0 1-16,0 1-1 0,1 5-1 16,-1-6 0-16,3 5-1 0,0-5 0 0,0 3-1 15,0-1-2-15,9-3 1 0,5 1-1 16,4 0 0-16,2 4 1 0,-1 4-1 15,3 2 1-15,-1 1 0 0,2 2 0 16,-1 7 0-16,3 3 0 0,-2 2-1 16,0 4 1-16,-4 2 0 0,-2 3 1 0,-4 0-1 15,-3 1 1-15,-3 0-2 16,-2 2 2-16,-5 0-1 0,0-2 1 16,-5-1 1-16,-4-2-1 0,-5-3 2 15,-3-1-3-15,0-2 5 0,-5 0-4 0,-2 0 3 16,-1-1-5-16,-4-1 0 0,1-3-2 15,4-1-2-15,-1-3-10 0,9-1-16 16,5-4-36-16,6 1-80 0,5-2-139 16</inkml:trace>
  <inkml:trace contextRef="#ctx0" brushRef="#br0" timeOffset="375307.2411">17886 11401 345 0,'0'0'63'0,"0"0"-15"15,0 0-9-15,0 0-6 0,0 0-10 16,0 0-7-16,0 0-9 0,0 0-2 16,0 0-3-16,0 0-1 0,-33-30 4 15,33 30-3-15,0 0 1 0,0 0-1 16,10 0 0-16,7 2 1 0,5 5 1 0,3-4 1 16,3 0-2-16,1-3 0 0,2 0-1 15,-1 0-1-15,0 0 0 0,2 0 0 16,2-3-1-16,-1-2 1 15,3 0-2-15,-1 0 1 0,1 1-1 0,-5-1 1 16,-2 0 0-16,-8 2-1 0,-4 1 0 16,-7 1 1-16,-5-1 0 0,1 2 0 15,-6 0-1-15,0-2 0 0,0 2 0 16,0 0 0-16,2-1 2 0,-2-3-2 16,-5-6 1-16,-7 2-2 0,2-2-1 0,-5 4-1 15,1 0 1-15,2 3 1 0,-5-1 1 16,6 1 1-16,5 1-1 0,1 2 0 15,-1-1 1-15,2 1 0 0,-2 0 2 16,-5-2-1-16,6 2 0 0,0 0 1 16,-7-2 0-16,8 2 1 0,-2 0 0 15,-4-1 1-15,5 1 0 0,-1-2 0 16,1 2 0-16,5 0 0 0,-6-1 2 16,2-1-2-16,-1 1-1 0,1 1 0 15,4 0-2-15,-1-2-1 0,1 2 0 0,0 0 1 16,4 0 1-16,8 6 1 0,5 4 0 15,3-3-1-15,3 1 1 0,3-2-3 16,2 1 0-16,-1-1 0 0,2 0 0 16,-1 2 0-16,-2-2 0 0,-2 0 0 15,-5-1 0-15,-3 0 0 0,-4-3 0 16,-4 3-2-16,1 0 2 0,-6-4-1 0,2 2 1 16,-5-3 3-16,0 0-2 15,0 0 2-15,0 8 0 0,0 2-2 16,-9 6 1-16,-7 3-1 0,-6-1 0 0,-5 4-2 15,-2-1 0-15,-3 2-4 0,0 2-3 16,0 5-9-16,5-3-29 0,2 3-95 16,8-3-145-16</inkml:trace>
  <inkml:trace contextRef="#ctx0" brushRef="#br0" timeOffset="376155.2669">20171 12354 400 0,'0'0'58'0,"0"0"-18"0,0 0-10 0,0 0-8 15,0 0-4-15,0 0-7 0,0 0-1 16,0 0-3-16,0 0-2 0,-19-12 1 15,18 12-1-15,1 0 1 0,0 0 1 16,0 0 1-16,0 0-2 0,7 0 0 16,4 0 0-16,6 0-2 0,-5 0 1 15,7 0-4-15,3 0 1 0,1 0-1 16,7 0-1-16,-2-2 0 0,-1-1-1 16,1 1-1-16,-5-1 1 0,-4 1-6 15,-3 0-1-15,-3 1-4 0,-2 1-7 0,2-2-12 16,-9 2-22-16,2 0-36 0,-6 0-31 15,0 0-76-15</inkml:trace>
  <inkml:trace contextRef="#ctx0" brushRef="#br0" timeOffset="376388.8041">20120 12624 525 0,'0'0'60'16,"0"0"-22"-16,0 0-12 0,0 0-7 16,0 0-6-16,0 0-1 0,0 0-4 15,0 0 0-15,0 0-3 0,78-13-1 16,-60 10-2-16,2-2-1 0,6 0-2 0,1 1 0 16,1 1-2-16,1 1-2 0,0 1-3 15,1 1-16-15,2 0-43 0,-2 0-102 16,2 1-130-16</inkml:trace>
  <inkml:trace contextRef="#ctx0" brushRef="#br0" timeOffset="379735.1034">21442 12134 323 0,'0'0'66'0,"0"0"-18"16,0 0-12-16,0 0-4 0,0 0-9 15,0 0-4-15,0 0-4 0,0 0-5 16,0 0-5-16,0 0-2 0,-16-20-2 16,14 20-1-16,2 0 0 0,0-3 0 15,0 3 0-15,2-1 2 0,10 1 0 0,6 0-2 16,4 0 1-16,1 0 0 0,3 0-1 15,3-1 2-15,2-3-2 0,0 3 1 16,0-2-1-16,-1 0-1 0,0-1-1 16,-2 1-2-16,-8 1 0 0,1 0-2 15,-7 2-4-15,-1 0-5 0,0 0-5 16,-2 0-5-16,1 0-7 0,-7 2-20 16,1 5-24-16,-4-2-30 0,-2 5-62 15</inkml:trace>
  <inkml:trace contextRef="#ctx0" brushRef="#br0" timeOffset="380064.3416">21617 12146 498 0,'0'0'55'0,"0"0"-14"0,0 0-15 15,0 0-6-15,0 0-4 0,0 0-4 16,0 0-4-16,0 0-3 0,0 0-2 16,-16-5-3-16,16 5 0 0,-1 0-1 15,1 0 2-15,-2 14-1 0,2 8 1 16,0 6 0-16,0 3-1 0,0-1-1 16,0 2 1-16,2 0-1 0,-1-2 1 0,1 2-2 15,0-2 3-15,0-1-2 0,-2-3 0 16,1-7 4-16,-1-3-6 0,0-4 3 15,2 0-7-15,-1 0-4 0,0-7-6 16,2 4-11-16,0-6-20 0,-1 0-29 16,5 2-34-16,-1-4-51 0</inkml:trace>
  <inkml:trace contextRef="#ctx0" brushRef="#br0" timeOffset="381175.3196">21920 12504 407 0,'0'0'48'15,"0"0"-17"-15,0 0-11 0,0 0-3 16,0 0-4-16,0 0-6 0,0 0-3 15,0 0-3-15,0 0-4 0,0 0-1 16,-17-27 0-16,16 27 0 0,1 0 4 16,-2 0 3-16,1 11 3 0,-1 4-4 15,0 0 4-15,0 2-5 0,-1-1-1 16,3-5 1-16,-1 7-1 0,-1-5-1 16,2-1 0-16,-1 1 1 0,1-1 0 15,-2 2 1-15,2-2-1 0,-1 0 1 0,1-5-1 16,0-2 1-16,0 0-1 0,0 1 2 15,0-1-2-15,0 1 1 0,0-6 1 16,0 0-1-16,0 0 2 0,0 1 0 16,0 1 5-16,0-1 0 0,0 1 3 15,0-2-1-15,0 0-2 0,0 1-3 16,0-1-3-16,0 0 0 0,0 0 0 0,0-4 1 16,0-4 0-16,0-6-3 15,1-4 2-15,-1 6-3 0,0-8 4 16,0 8-3-16,0-3 1 0,0-6 0 0,0 1-5 15,0 1 4-15,0 0-4 0,0 8 6 16,0 6-2-16,0-6 1 0,0 7 0 16,0-1-2-16,3-4 0 0,0 4-2 15,2-3 1-15,0 3 0 0,4-2 0 16,5 1 0-16,-3 3-1 0,6-1-2 0,-7 4-3 16,0 0 2-16,3 0-2 0,-3 0 3 15,2 0 3-15,-3 3 0 16,4 4 1-16,-5 0-1 0,1 3 1 0,-5 4 1 15,-2 4 4-15,-2 5-4 0,-2 1 4 16,-7 2-3-16,-5-2-1 0,0-1 0 16,-4-2-1-16,4-1 2 0,-2-4-1 15,6-3 1-15,0-4 2 0,3-3-2 16,4-3 4-16,0 0 1 0,3-3 3 16,0 0-1-16,0 0-3 0,0 0-2 0,0-2-4 15,3-7-1-15,7-1 1 16,3-5-1-16,1 4 0 0,4 2 0 15,0 1 2-15,0 4 1 0,3-1-1 0,-6 4 1 16,4 1-1-16,-1 0 0 0,0 0-1 16,3 6 0-16,-3 1 1 0,-5-2-1 15,-3 4 1-15,-1 0-1 0,-2-3 1 16,0 6 0-16,-4-4 1 0,-3 2 1 16,0 7-1-16,-1-3 1 0,-10 5-2 15,-3-2 1-15,-2-2-1 0,-6-1 0 0,-1-2 0 16,0 0-1-16,0-5-1 0,0-1-2 15,4-4-7-15,3 1-6 0,5-3-24 16,5 0-49-16,0 0-61 0,6-10-115 16</inkml:trace>
  <inkml:trace contextRef="#ctx0" brushRef="#br0" timeOffset="381735.8286">22302 12550 585 0,'0'0'35'0,"0"0"-8"15,0 0-7-15,0 0-7 0,0 0-3 16,0 0-3-16,0 0-4 0,0 0-1 0,0 0-1 16,0 0 0-16,0-21 6 0,0 22-6 15,2 13 4-15,1 4-5 0,0 6 1 16,2 1-1-16,-2-1-2 0,0-1 1 15,1-1-2-15,-2-5 1 0,1 1-2 16,-2-1 2-16,1-5-2 0,-1 6 2 16,1-7-3-16,-2-6 1 0,1 1 0 15,-1-6-1-15,0 0 1 0,0 0 2 16,0 1-2-16,2-1 0 0,-2 2-2 16,0-2 2-16,0-2 3 0,0-11 1 0,0-7 1 15,-5-6 1-15,2 0 0 0,-1 2-1 16,0-1 4-16,-1 2-3 0,1-2 2 15,-2 2-1-15,3 7-5 0,0-1 6 16,1 6-4-16,0 5 3 0,2 0 0 16,0 6-1-16,0-6-2 0,0 0 0 15,0-3 0-15,6-2-1 0,5 4 1 16,5-1-1-16,4 2 2 0,2 3-1 16,4 0 1-16,2 2-1 0,2-1-1 15,-1 1 1-15,0 1 1 0,0 0-1 0,-5 1 0 16,1 8 0-16,-6 2-1 0,-3 3 2 15,-5 1 4-15,-5 4-4 0,-4 2 7 16,-2 2-7-16,-6 0 1 0,-7 0-1 16,-7 0-2-16,-2-2 1 0,-3-2 1 15,-1 0-1-15,-3-1-1 0,-1-3-1 0,-1 0-2 16,3-6-2-16,-1 1-10 16,4-2-26-16,9-3-77 0,6 0-121 15</inkml:trace>
  <inkml:trace contextRef="#ctx0" brushRef="#br0" timeOffset="383551.355">22725 12064 184 0,'0'0'57'0,"0"0"2"0,0 0-1 0,0 0-9 15,0 0-6-15,0 0-11 0,0 0-1 16,0 0-7-16,0 0-5 15,0 0-4-15,-8-42-8 0,8 42-5 0,0-2 1 16,0 2 2-16,0 2-1 0,0 15 2 16,2 6 0-16,2 14 3 0,2 3 0 15,-2 5 2-15,2 4-3 0,0 3-1 16,-3 0-4-16,0 3 1 0,-3 0 2 16,0-1-2-16,0 3 0 0,-2-4-4 0,-2 0-2 15,-2 0 2-15,3-3-3 0,0-3 0 16,2-6-3-16,1-6-1 0,0-13-5 15,0-7-9-15,0-7-11 0,0-4-23 16,6-4-50-16,4 0-40 0,-2-12-113 16</inkml:trace>
  <inkml:trace contextRef="#ctx0" brushRef="#br0" timeOffset="384129.1194">20943 12007 376 0,'0'0'72'0,"0"0"-19"16,0 0-10-16,0 0-12 0,0 0-12 15,0 0-7-15,0 0-8 0,0 0-1 16,0 0-1-16,-1-28 3 0,5 43 2 16,3 10-1-16,5 11 0 0,-5 7-1 0,2 3-2 15,-1 9 1-15,-1 1-1 0,-1 4 0 16,2 0-2-16,-4-2 2 0,3 0 2 15,-3-1-3-15,2-2 2 16,0-2-4-16,0-3-2 0,-2-1 0 0,3-2 1 16,-2-4 1-16,-1-3-1 0,-1-4 0 15,1-6 0-15,-2-9-2 0,1-3 0 16,-2-7-1-16,-1-5-2 0,2-1-3 16,-2-5-7-16,0 0-8 0,0 0-22 15,0 2-50-15,1 0-75 0,-1-1-98 0</inkml:trace>
  <inkml:trace contextRef="#ctx0" brushRef="#br0" timeOffset="385488.2253">23968 12382 232 0,'0'0'73'16,"0"0"0"-16,0 0-11 0,0 0-12 15,0 0-10-15,0 0-8 0,0 0-6 16,0 0-7-16,0 0-7 0,0 0-3 0,-20-75-3 16,20 75-3-16,-7 0-1 0,-3 5-1 15,-4 10-1-15,-4 6 1 16,1 3-1-16,1 1 1 0,0 2 0 15,0 2-1-15,0 0 4 0,1 0-4 0,0-1 3 16,0-1-4-16,3-2 1 0,0-4-1 16,3-5 0-16,1-4-1 0,1-4 0 15,5-5-1-15,0 2-1 0,2-5-5 16,-1 0-8-16,1 0-16 0,-5 0-30 16,-1 0-43-16,0-8-41 0,4-5-58 0</inkml:trace>
  <inkml:trace contextRef="#ctx0" brushRef="#br0" timeOffset="385912.1019">23659 12234 334 0,'0'0'76'0,"0"0"-19"16,0 0-15-16,0 0-18 0,0 0-7 16,0 0-6-16,-13-77-1 0,13 64-1 15,3 3-2-15,1 3-3 0,2-1-1 0,-3 5-1 16,5 1-2-16,2 2 1 16,5 0-1-16,5 3 0 0,-1 8 0 15,-2 2-1-15,1 7 1 0,-2 2 0 16,2 2 1-16,-1 1 0 0,0 0 1 0,0 1-1 15,-1-2 1-15,1 1-2 0,-2-2 1 16,0-1-2-16,-1-1 2 0,-3-3-1 16,-1 1 0-16,-1-3-1 0,-2-3 2 15,-1-1-2-15,1 0 1 0,-2-4 4 16,0 5-4-16,-2-4 1 0,2 0-3 0,-2 2-2 16,0-3 0-16,2 0 0 0,-4-4-4 15,2 3-2-15,-1-3-4 16,-1 0-2-16,2 1-5 0,-3-5-13 0,2 2-25 15,1 3-35-15,-2-2-30 0,2 2-84 16</inkml:trace>
  <inkml:trace contextRef="#ctx0" brushRef="#br0" timeOffset="388959.3727">24133 12694 330 0,'0'0'69'0,"0"0"-17"16,0 0-14-16,0 0-9 0,0 0-8 16,0 0-6-16,0 0-10 0,0 0-1 15,0 0-3-15,-2-19 0 0,2 19 2 16,0 7-2-16,2 8 0 0,4 5-1 0,-2 1 0 16,1 0 0-16,-1 0 0 0,0 1-1 15,-1 1 1-15,1-1 0 16,-1-5 0-16,-3 3 1 0,0-8-1 0,0 1 0 15,0 1 0-15,0-8 0 0,0 2 0 16,0-8 0-16,0 0 3 0,0 0 2 16,0 2 3-16,0-1 0 0,0-1 0 15,0 0 0-15,0 0-1 0,-3-11 0 16,-2-6 0-16,0-4-3 0,3-1 0 16,0 5-2-16,1-1 0 0,-1 6-1 0,2-3 1 15,-1-5-2-15,-1 8 1 0,2-8-1 16,-1 9 0-16,1 5 1 0,0-6-1 15,0 6 0-15,0-6 0 0,0 0 0 16,0 6 0-16,0-5 0 0,0 5-1 16,0-6 0-16,0 1 1 0,3 1-1 15,0 0 1-15,1 1-1 0,0 0 0 16,3 2-1-16,4-4 1 0,0 2 0 16,5-3 1-16,-1 3 0 0,-3 3 0 15,3 1-1-15,-6 2 1 0,4 3 0 0,3 0-1 16,-2 0 1-16,4 4-1 0,-4 6 1 15,-2 2-1-15,-3 3 0 0,-1 0-1 16,-2-1 1-16,-3 1-1 0,-3 1 1 16,0 1 0-16,0 6 1 0,-6-3 0 15,-3-2 0-15,-2-1 0 0,-1-4 0 0,2-2 0 16,-2-3 1-16,5-2 2 16,3-5-1-16,1 2 0 0,-3-3 0 15,0 2 1-15,0-2-1 0,2 1 0 16,0-1 0-16,-1 0-1 0,1 0-2 0,0-1 0 15,4 1-2-15,-2-2 0 0,2 2 1 16,0-1-2-16,0-1 0 0,2-1 2 16,9 1 0-16,4 0 1 0,2 2 1 15,5 0-1-15,-5 1 0 0,2 5 0 16,-7-1-1-16,0 2 1 0,0 1 0 0,-2 1 0 16,2 0 1-16,-5 0 0 0,-1-1 0 15,-3 2 0-15,0-2 1 0,-3 3 0 16,0 2 0-16,-6 0 0 15,-7 1 1-15,-5 0-2 0,-3-2 1 0,-3 1-1 16,-2-4-1-16,0-2 0 0,2 0-1 16,8-3-3-16,-1-1-6 0,8-1-13 15,3-2-22-15,-4 0-54 0,6 0-68 16,-1 0-92-16</inkml:trace>
  <inkml:trace contextRef="#ctx0" brushRef="#br0" timeOffset="389507.1082">24586 12676 572 0,'0'0'38'16,"0"0"-13"-16,0 0-5 0,0 0-2 15,0 0-6-15,0 0-3 0,0 0-4 0,0 0-2 16,0 0-3-16,0-43 0 0,1 42 0 15,8 1 0-15,1 1 1 0,3 10-2 16,3 4 0-16,-4 2-1 0,-3 3 0 16,-3 2 0-16,-1 1 0 0,-4 0-1 15,-1 0 1-15,0-2-1 0,0-4 0 0,-3-2-1 16,0-4 2-16,0-1-2 0,0 1 2 16,2-6 0-16,-2 0 1 15,3-5 1-15,-1 0 1 0,1 0 1 16,-6 0-1-16,-1-4 1 0,-3-7 0 0,-2-5 0 15,5-3 0-15,2-1 0 0,1-2-1 16,0-1 0-16,2 6 0 0,1-3 1 16,1 7-1-16,0-2 1 0,0 0-1 15,0 3 2-15,0-1-3 0,1 4 0 16,4 0 0-16,2 1-3 0,0 2 2 0,5 4 1 16,4-3-1-16,2 3 1 15,6 1 0-15,-1 1-1 0,-2 0 2 0,1 1-1 16,-1 6 0-16,-3 0 0 15,0 2 0-15,-3 3 0 0,-1 0 0 0,-3 3 0 16,-2 2 1-16,-5 5 0 0,-2-1 0 16,-2 3 1-16,-6 3-2 0,-6 1 0 15,-7 2 0-15,-2 0 0 0,-3-1 0 16,-2-1 0-16,-1-5 0 0,-2-1 0 16,2-5 0-16,1-1-5 0,1-3-5 0,5-3-20 15,4-4-44-15,6-1-101 0,7-3-120 16</inkml:trace>
  <inkml:trace contextRef="#ctx0" brushRef="#br0" timeOffset="390658.4514">23375 11843 330 0,'0'0'77'0,"0"0"-15"0,0 0-16 15,0 0-10-15,0 0-11 0,0 0-5 16,0 0-7-16,0 0-5 0,0 0-5 16,0 0-1-16,-18-45-1 0,33 41 0 15,7 3-1-15,4-1 0 0,3 2 0 16,2 0-1-16,2 0 1 0,0 0 0 0,0 0 0 15,2 0-2-15,-3 0 1 0,0 0-2 16,-4 0 1-16,0 0 0 0,-11 0 1 16,2 0 1-16,-9-2 0 0,-5 1 1 15,2 1-1-15,-7 0 1 0,0-2 0 16,0 2 0-16,1-1 0 0,-1-1 0 0,2 1 1 16,-2-3 0-16,0-1-1 0,-9-3 0 15,-3-1 2-15,4 4-2 0,-7 0 2 16,7 2 0-16,-1-1-1 0,-2 1 0 15,6 2 0-15,-5-2-1 0,5 1 1 16,-1 1 0-16,1 1 0 0,5 0 0 16,-1-3 1-16,1 3 0 0,-2 0 0 15,1 0 0-15,-1 0 0 0,1 0-2 16,-1 0 1-16,1 0-1 0,1-2 1 16,-2 2-1-16,2 0 1 0,0 0 1 0,0 0 0 15,0 0-1-15,5 0 0 0,5 0-1 16,6 0 0-16,-2 2 0 0,7 2-1 15,-6-1 1-15,0 0-1 0,1 2 2 16,-6-2-3-16,5 1 1 0,-4-1-1 16,-4 2 0-16,2 0 0 0,-6-4 2 15,4 5-1-15,-4-3 0 0,0 0-1 16,0 1 0-16,-3 0 1 0,0 0 0 16,-2 6 1-16,-8 2 0 0,-4 0-1 15,-6 3 0-15,-1 0 4 0,-3-1-6 0,2 1 2 16,3-1-10-16,5-4-11 0,6 4-26 15,4-3-77-15,4-1-156 16</inkml:trace>
  <inkml:trace contextRef="#ctx0" brushRef="#br0" timeOffset="399428.3689">25070 12550 357 0,'0'0'59'0,"0"0"-12"0,0 0-10 16,0 0-8-16,0 0-5 0,0 0-6 16,0 0-10-16,0 0 1 0,0 0-8 15,10-31 2-15,0 21 1 0,-2 4-2 16,3-1 0-16,4-1 0 0,1 3-2 0,4-1 0 16,-7 1 0-16,4 2 0 15,2 0-2-15,1 3 1 0,6-1-2 0,-1 1 1 16,1 0-2-16,-3 0-3 15,0 0-2-15,-4 0-10 0,-2 0-8 0,1 1-15 16,-7 2-30-16,4 5-23 0,-8 0-41 16</inkml:trace>
  <inkml:trace contextRef="#ctx0" brushRef="#br0" timeOffset="399640.7487">25150 12698 381 0,'0'0'81'0,"0"0"-21"16,0 0-17-16,0 0-9 0,0 0-8 16,0 0-3-16,0 0-3 0,0 0-6 15,0 0-3-15,0 0-6 0,-12 5-1 16,12-5-1-16,0 0-2 0,2 0-1 16,12 0 0-16,4 0-2 0,5-3-4 15,1 1-5-15,2 1-10 0,1-2-29 0,5 0-54 16,2-3-122-16,0 0-60 0</inkml:trace>
  <inkml:trace contextRef="#ctx0" brushRef="#br0" timeOffset="405061.8785">25939 12280 228 0,'0'0'60'0,"0"0"-8"0,0 0-9 16,0 0-11-16,0 0-2 0,0 0-2 0,0 0-1 16,0 0-7-16,0 0-2 0,2-13-6 15,-4 12-3-15,1 0 1 0,-1-2-3 16,1 2-2-16,0 0 2 15,1 0-1-15,-2-1-3 0,2 0 2 0,-1 1 0 16,1 1-2-16,0-1 0 0,0 1 0 16,0-2-1-16,0 2-1 0,0-3 1 15,5-2 0-15,11-1 0 0,3-1 0 16,3 0-2-16,1 1 0 0,-1 0 0 16,1 2 0-16,1 0 0 0,1-1 0 0,-2-2-4 15,0 3 0-15,0 1-1 16,0 1 0-16,-2-1-2 0,0 2 0 0,-3 1-5 15,-2 0-8-15,-4 0-8 16,0 0-15-16,0 1-18 0,-1 3-17 0,0-1-8 16,-7-2-12-16,4 3-17 0</inkml:trace>
  <inkml:trace contextRef="#ctx0" brushRef="#br0" timeOffset="405380.7702">26096 12327 331 0,'0'0'77'0,"0"0"-14"0,0 0-16 0,0 0-9 16,0 0-8-16,0 0-6 0,0 0-5 16,0 0-2-16,0 0-3 15,-34-20-4-15,34 18-4 0,-1 1-2 16,1 1-2-16,-2-1 0 0,2 1-2 0,-1 0 1 15,1 0 0-15,0 0-1 0,0 1 0 16,0 11 0-16,0 0 0 0,0 7 0 16,0 0 0-16,0 1 0 0,0 6-1 15,0-2 0-15,-3-3-1 0,1 2 0 16,0-2 1-16,-1 2-4 0,1-6 1 0,1 1-10 16,-1 1-4-16,2-9-11 0,-1 8-22 15,1 0-35-15,0-6-38 0,0 7-68 16</inkml:trace>
  <inkml:trace contextRef="#ctx0" brushRef="#br0" timeOffset="406399.9445">26390 12690 506 0,'0'0'40'0,"0"0"-12"16,0 0-12-16,0 0-6 0,0 0-3 16,0 0-4-16,0 0-1 0,0 0-1 15,0 0-1-15,0 0 0 0,3-28-2 0,-3 27-1 16,0-1-3-16,2 1 1 0,-2-1-1 15,0 1 0-15,0-1-2 0,0 2 3 16,0-2 1-16,0 2 0 0,0 0 2 16,0 0 1-16,0 0-2 0,0 0 1 15,0 0 2-15,0 0 0 0,0 0 0 0,0 0 2 16,0 0 1-16,0 0-1 0,0 0 4 16,0 0 0-16,0 0 1 15,0 0 2-15,0 0-1 0,-2 0 2 16,1 0 0-16,-1 0 2 0,-3 0 0 0,-1 0 0 15,0 0 0-15,2-1-3 0,4 1-3 16,-2-2-2-16,2 2-2 0,-1 0 0 16,-1 0-3-16,1 0 0 0,-3 0 0 15,-1 0 1-15,1 7-1 0,-5 5 2 16,6-3-2-16,-1 8 0 0,1 1 0 0,0 0 1 16,2 0-1-16,-1 2 1 0,1-2-1 15,-1-3 1-15,2 4-1 0,-1-6 1 16,1 0-1-16,-2 0 1 15,2-7-1-15,0 2 0 0,0-8 1 0,-1 5-1 16,1 0 2-16,0 0 0 0,0 1 1 16,0-6 0-16,-3 0 1 0,3 0-1 15,0 0-1-15,-1 0 0 0,0-11 2 16,-2-7-5-16,0 1 4 0,1-1-2 16,-1 0 0-16,3 4 0 0,-1-5 1 0,-1 8-2 15,2-1 2-15,-1 0-1 0,1 6 0 16,0-8 0-16,0 3 0 15,0 1-1-15,1-7 1 0,5 5-2 0,2 0 1 16,3-3 1-16,1 1-1 0,2 2-1 16,2 0 2-16,1 0-2 0,1 1 2 15,0 2-3-15,1-1 3 0,1 2 0 16,1 0-2-16,-8 4 4 0,1-1-3 16,-4 3 1-16,-1 2 0 0,5 0-1 15,-3 7 0-15,-1 0 0 0,-2 4 1 0,-3 3 1 16,-4 1-1-16,-1 6-1 0,-1 0 1 15,-11 0 0-15,-1 2 0 0,0-2 1 16,-4-1-2-16,2-2 1 16,-1-3 0-16,6-4 1 0,-1-2-1 0,5-4 1 15,3-3-1-15,0 2 1 0,3-4 1 0,-1 0 0 16,1 0-1-16,-2 0 0 0,2 0 0 16,-1 0-1-16,1 0-1 15,0 0 0-15,0-5 0 0,1 1 0 16,6-4 2-16,1 2-1 0,2 2 0 0,-2 0 0 15,-3 3 0-15,4-1 1 0,-3 2-1 16,3 0 0-16,0 0 0 0,-2 2 0 16,2 1 0-16,-5 4 0 0,1 0 0 15,-5 3-1-15,0 5 1 0,0 3 0 16,-3 4 0-16,-6-1 2 0,-2 1-3 0,-3-4 0 16,0-2-2-16,-1 0 0 0,1-3-2 15,5-3-4-15,4-5-7 16,-3 0-13-16,4-4-22 0,-2 0-49 15,3 1-46-15,3-2-89 0</inkml:trace>
  <inkml:trace contextRef="#ctx0" brushRef="#br0" timeOffset="406919.493">26694 12700 475 0,'0'0'65'0,"0"0"-18"15,0 0-12-15,0 0-8 0,0 0-6 16,0 0-7-16,0 0-5 0,0 0-3 16,0 0-4-16,29-25 0 0,-29 25-1 15,1 0-1-15,1 1 1 0,1 10-1 16,0 0-1-16,-2 8 1 0,1 1-1 16,-2 0 0-16,0-2 0 0,0 1 0 15,0-2-1-15,0-5 0 0,0 6-1 0,1-7-2 16,1-1 1-16,-1 1-1 0,1-6 0 15,-1 1 0-15,-1-6 1 0,0 0 2 16,0 0 2-16,0 1 2 0,1-1 0 16,-1 0-1-16,0 0 0 0,0-13-1 15,0-5 2-15,0-8 1 0,0 2 0 0,0-2 0 16,0 0 1-16,-1 7 0 0,1 0-1 16,0-1 0-16,0 6 1 15,0-4 0-15,0 7 2 0,0 1-3 16,1 1-1-16,1 5-1 0,3-3-1 0,-2 4 0 15,0 0-1-15,6-1 1 0,1 4-1 16,6 0 0-16,3 4 0 0,-3 5 0 16,-1 2 0-16,-3 2-1 0,0 3 1 15,-1-1 1-15,-1 0-1 0,-2 0 1 16,-4-2-2-16,2 3 1 0,-5 3-1 0,-1 1 2 16,-1 8-2-16,-9-1 3 0,-5 2-2 15,-5 0 0-15,-4-2 1 0,-4-1 1 16,0-3-2-16,-2-4 3 15,-3-1-6-15,-2-5-3 0,2-4-17 0,8-4-47 16,3-5-139-16,10 0-91 0</inkml:trace>
  <inkml:trace contextRef="#ctx0" brushRef="#br0" timeOffset="411136.1839">27384 11671 321 0,'0'0'59'16,"0"0"-14"-16,0 0-12 0,0 0-9 16,0 0-5-16,0 0-5 0,0 0-3 15,0 0-1-15,0 0-2 0,0 0 1 16,-58 0-1-16,39 15 3 0,-2 5-2 16,-1 6-1-16,0 3 0 0,0 6 3 0,-1 4-3 15,2 4 3-15,0 5-3 0,3 4-4 16,2 4 2-16,3 6-3 0,3 6 2 15,1 1-3-15,3 1 3 0,3-1-5 16,2 0 0-16,1-3 5 0,0 0-5 16,4-3 4-16,6-1-3 0,-1-1-2 15,3 0 1-15,2-2-2 0,-1-3 1 16,4-2-2-16,-1-6-2 0,2-1 0 16,0-4-2-16,0-2-1 0,2-4-7 15,0 0-8-15,2-5-30 0,0-6-53 0,1-5-62 16,-7-8-99-16</inkml:trace>
  <inkml:trace contextRef="#ctx0" brushRef="#br0" timeOffset="411770.0211">27329 12447 423 0,'0'0'72'0,"0"0"-22"15,0 0-14-15,0 0-14 0,0 0-5 16,0 0-5-16,0 0-3 0,0 0-2 16,0 0-2-16,-10 1-2 0,10-1-2 15,0 0-1-15,0 0 1 0,0 0-2 16,0 0 2-16,3 0-2 0,11 0 0 0,5-1 0 16,6-2-3-16,-2 3-3 15,-3 0-8-15,3-2-7 0,0 2-20 16,-7 0-40-16,4 0-41 0,-1 0-85 0</inkml:trace>
  <inkml:trace contextRef="#ctx0" brushRef="#br0" timeOffset="412327.8577">27770 12249 478 0,'0'0'50'0,"0"0"-15"0,0 0-9 16,0 0-7-16,0 0-7 0,0 0-3 16,0 0 0-16,-19-80-3 0,19 70-2 0,0 3 0 15,0-2-1-15,2-1-1 0,-1 5-1 16,4-2 1-16,-2 3-5 0,3-2 2 15,2 2 0-15,1-1-2 0,2 2 4 16,1 2-3-16,4 1 1 0,2 0 1 16,4 1-3-16,-5 7 2 0,2 1-2 15,-4 4 1-15,0 4 0 0,-3 3 0 16,-2 4 1-16,-6 3-1 0,-2 2-1 16,-2 2 0-16,-5 1 2 0,-7-1-1 15,-4 0 1-15,-4-2 1 0,-4-5-1 0,4-1 2 16,-3-6 0-16,1-4 2 0,3-2 1 15,-1-2 0-15,6-5 4 0,5 1-4 16,0-5 1-16,3 0 0 0,-5 0-5 16,1 0 5-16,6 0-1 0,-1 0-2 15,2-5 0-15,0 2-2 0,-1 1-1 16,1-2-1-16,3 4 0 0,0-4-1 16,0-1 0-16,2-2 1 0,5-1 0 15,2 5 1-15,-1-1-1 0,5 2 1 16,5 2-2-16,-1 0 0 0,5 0 0 0,-2 0-1 15,0 3 0-15,-1 0-2 0,1 1-2 16,0 1-4-16,1 1-6 0,0 0-9 16,-1-1-9-16,1 1-27 0,-7-2-26 15,2-1-26-15,-4 0-47 0</inkml:trace>
  <inkml:trace contextRef="#ctx0" brushRef="#br0" timeOffset="412619.5847">28202 12305 545 0,'0'0'57'0,"0"0"-17"15,0 0-13-15,0 0-8 0,0 0-8 16,0 0-2-16,0 0-4 0,0 0-2 15,0 0-3-15,0 0 0 0,-1-20 0 16,-4 27 0-16,-3 10 0 0,-2 7 0 16,-1 3-1-16,-3 3 1 0,0 2-2 0,-2 2 2 15,-2 1 1-15,0 3-4 16,-2-1 4-16,-1 3-9 0,-1 0-1 16,1-4-6-16,0-1-18 0,1-2-31 15,3-6-68-15,5-8-97 0</inkml:trace>
  <inkml:trace contextRef="#ctx0" brushRef="#br0" timeOffset="413188.0199">28207 12757 624 0,'0'0'39'0,"0"0"-13"0,0 0-10 16,0 0-5-16,0 0-4 0,0 0-3 16,0 0-1-16,0 0-1 0,0 0-1 15,-22-55-1-15,22 44 1 0,5-4-2 16,4 4 1-16,3-3 0 0,1 4-1 0,-1 4 1 16,1 0 0-16,2 0-1 0,-4 3 0 15,6-2 0-15,-5 4 0 0,-1-1 0 16,8 2 0-16,-7 0-3 0,5 2 0 15,-5 5 0-15,-4 0-1 0,-1 6 0 16,-4 4 1-16,-3 3 0 0,-4 7 1 16,-10-2 1-16,-4 3 0 0,-4-1 2 15,-1-1-1-15,1-2 1 0,2-1-1 16,2-4 2-16,6-7-2 0,5-5 1 16,1-1 1-16,2-3-1 0,1 0 1 0,0 0 0 15,3-3-1-15,0 0 0 0,0 0-2 16,0 0-1-16,0 0 0 0,0 0 0 15,0-2 3-15,3 0 0 0,0-1 0 16,2 1 1-16,0 1-1 0,0 1 0 16,6 0 1-16,0 0-1 0,-2 0 2 15,1 0-1-15,-3 4 0 0,2 2 0 16,-3 0-1-16,0 2 1 0,-4-5 0 16,0 8 0-16,-2 1 1 0,-3 3 0 15,-9 6-1-15,-5-3 1 0,-3 0-2 0,-6-1 1 16,-6-2-1-16,-2 1 1 0,-1-4-1 15,0-3 0-15,0-1 0 0,3-5-1 16,9-1-2-16,1-2-6 0,2-1-28 16,8-3-96-16,-2-11-162 0</inkml:trace>
  <inkml:trace contextRef="#ctx0" brushRef="#br0" timeOffset="413775.6107">28535 12448 295 0,'0'0'64'0,"0"0"-16"16,0 0-13-16,0 0-5 0,0 0-1 15,0 0-2-15,0 0-7 0,0 0-6 16,0 0-4-16,0 0-5 0,39-71-1 16,-33 63-3-16,0 1-1 0,0 0 0 15,3-4-1-15,-3 6 2 0,4-6-1 16,-4 5 1-16,1-1-1 0,1 1 3 16,-5 1 0-16,1-2 2 0,-3 3 1 15,1 0 4-15,1 1-1 0,-3 3 0 0,0-1-1 16,0 1-3-16,0 0-1 0,0-2-2 15,0 2-1-15,-3 0 0 0,-7 2-1 16,-3 7 2-16,0 6-1 0,2 0 1 16,2 1-1-16,1 3-1 0,2-1 2 15,2-5-2-15,0 3 3 0,2 0-5 0,2 1 1 16,0 5-1-16,4-4-3 16,4-1 4-16,2-2-6 0,1-2 5 15,-2-4-6-15,4-1 3 0,3-5-5 16,3-3-12-16,4 0-22 0,0-3-54 0,2-6-40 15,-2-4-65-15</inkml:trace>
  <inkml:trace contextRef="#ctx0" brushRef="#br0" timeOffset="413986.1777">28600 11970 501 0,'0'0'62'0,"0"0"-15"16,0 0-17-16,0 0-13 0,0 0-7 15,0 0-7-15,0 0-3 0,0 0-4 16,0 0-8-16,0 0-15 0,-62-44-39 16,62 38-66-16,1-4-75 0</inkml:trace>
  <inkml:trace contextRef="#ctx0" brushRef="#br0" timeOffset="414431.252">28642 11405 514 0,'0'0'55'0,"0"0"-15"16,0 0-14-16,0 0-10 0,0 0-7 15,0 0-5-15,0 0-3 0,0 0 0 16,0 0-1-16,0 0 1 0,-65 31-1 16,53-7 1-16,1 3-2 0,-2 1 2 15,0-2-2-15,0 1 1 0,-2-3-1 0,4-1 2 16,0-3-1-16,2-6-1 16,4-6 1-16,4-3 1 0,1-5 0 0,-2 0 1 15,2 0-1-15,-1 2 3 16,1-1 2-16,-2-1-2 0,2 0 2 0,-1 0-3 15,1-11-1-15,0-7 0 0,0-6 0 16,3-2 0-16,4 0 0 0,1-1-1 16,1 3 0-16,0 1-1 0,0 3 0 15,-1 7 0-15,-2 1 2 0,-1 4-2 16,-3 5 1-16,1-1-1 0,0 1 0 0,3 2-1 16,3 0 1-16,5 1-2 0,0 0 2 15,4 7-1-15,1 7 0 0,-3 3 0 16,1 4 0-16,-1 3-1 0,-2 5-1 15,1 3 0-15,-1 0-6 0,1 1-8 16,-1-1-28-16,2 0-58 0,0-3-108 16,3-1-79-16</inkml:trace>
  <inkml:trace contextRef="#ctx0" brushRef="#br0" timeOffset="415092.0413">29134 12374 502 0,'0'0'55'0,"0"0"-14"0,0 0-11 15,0 0-9-15,0 0-5 0,0 0-6 16,0 0-1-16,0 0-3 0,0 0-2 16,0 0-2-16,-40-52-2 0,42 45 0 0,7-4-1 15,6-1 2-15,5 5-2 0,0 0 0 16,3 2 0-16,-1 1-1 0,1 1 0 15,1-1-1-15,2 3-1 0,2 0-5 16,-4 1-4-16,4-1-6 0,-4 1-11 16,-5-2-14-16,-1 2-17 0,-7 0-25 15,-5 0-10-15,0 0 5 0,-6 0 3 16,0 0 10-16,0 0 11 0</inkml:trace>
  <inkml:trace contextRef="#ctx0" brushRef="#br0" timeOffset="415287.3789">29375 12261 13 0,'0'0'55'0,"0"0"9"16,0 0 10-16,0 0 6 0,0 0 0 15,0 0-8-15,-79-70-13 0,74 63-13 16,2 5-9-16,0-2-7 0,3 4-7 16,-1-1-8-16,1 1-5 0,0 0-3 15,-1 0-4-15,1 0 0 0,0 2 0 0,0 15 1 16,0 8-2-16,2 7 1 16,1 0-3-16,0-1 1 0,0 0-2 15,-1-1 1-15,-1 0-2 0,1-1 0 16,-1 0 0-16,1 0-9 0,-2-2-7 0,0-1-26 15,0-7-62-15,2 1-86 0,0-6-90 16</inkml:trace>
  <inkml:trace contextRef="#ctx0" brushRef="#br0" timeOffset="415612.4282">29800 12002 668 0,'0'0'33'0,"0"0"-8"0,0 0-12 15,0 0-6-15,0 0-3 0,0 0-4 16,0 0 0-16,0 0 1 0,0 0-2 15,-19-35 1-15,19 52 0 0,2 7-1 16,2 8 0-16,2-1 0 0,3 0 0 16,-2 3-2-16,0 1 1 0,1-1-3 15,0 1 0-15,-1-3-3 0,-1-1-3 16,0-2-14-16,0-6-19 0,-2-4-46 16,0-3-72-16,-1-5-122 0</inkml:trace>
  <inkml:trace contextRef="#ctx0" brushRef="#br0" timeOffset="415869.0345">29573 12564 613 0,'0'0'42'15,"0"0"-13"-15,0 0-11 0,0 0-9 16,0 0-4-16,0 0-9 0,0 0 5 16,0 0-5-16,0 0 4 0,89-53 1 15,-64 46-3-15,3 3-2 0,-1 1 1 16,2 0-3-16,2 1 0 0,-3 1-4 0,4 1-12 16,-1-3-29-16,0 1-67 0,0 1-128 15</inkml:trace>
  <inkml:trace contextRef="#ctx0" brushRef="#br0" timeOffset="416455.2741">29761 12902 638 0,'0'0'46'0,"0"0"-14"0,0 0-11 0,0 0-6 16,0 0-5-16,0 0-4 0,0 0-1 16,0 0-2-16,0 0-1 0,-23-55 0 15,23 45-2-15,4 1 1 0,4-4-2 16,-2 7 0-16,6-3 1 0,0 3-1 16,-3 2 1-16,7-1-1 0,-6 2 0 15,3 0 1-15,-2 2-2 0,1 0 1 0,1 1-1 16,-1 0 1-16,5 0-1 0,-1 2 2 15,-1 3-2-15,-1 1-2 0,0 1 2 16,-2 3-4-16,4 2 2 16,-3 1 0-16,-3-2-1 0,1 3 2 0,-5-5-2 15,-2 4 1-15,1-3 2 0,-4 1-1 0,1 0 1 16,-2 1 1-16,0 6-1 16,0-2 1-16,-6 4 1 0,0-8 0 15,-1 0 0-15,0-5 0 0,1-1 1 16,-1 1 0-16,4-5 1 0,0 2 2 0,3-4-1 15,-2 0 0-15,2 0 1 0,-1 0-2 16,-1 1 1-16,2-1-1 0,-2 0 0 16,2 0-2-16,0 0 0 0,0 0-2 15,11-3 2-15,-1-1-1 0,8-1 1 16,-7 3 0-16,3 0 0 0,4 2-2 0,-8 0 1 16,6 0 0-16,-7 4 0 0,-3 2 1 15,2 0-2-15,-8 5 0 16,0 4 2-16,-4 2-1 0,-11 4 2 15,-6-1-1-15,-6-2 1 0,-3 0 4 0,-4-4-6 16,-1 1 6-16,0-3-6 0,2-3-1 16,3-4 1-16,8-4-4 0,4-1-11 15,4-9-42-15,7-8-84 0,4-8-164 16</inkml:trace>
  <inkml:trace contextRef="#ctx0" brushRef="#br0" timeOffset="416801.614">30473 12409 645 0,'0'0'42'16,"0"0"-10"-16,0 0-12 0,0 0-7 15,0 0-5-15,0 0-4 0,0 0-2 16,0 0-2-16,0 0-2 0,0 0 0 16,-16-40 1-16,16 50 0 0,3 5 1 15,4 6 0-15,-1 0 0 0,-1 4-1 0,0-1 1 16,-4 2 3-16,-1 1-4 16,0 0 3-16,0-1-3 0,0-2-1 15,-4-7 1-15,-1-1-1 0,-1-3 0 16,0-4-1-16,-2 1-1 0,2-3-3 0,-3-4-4 15,1 1-13-15,-5-4-19 0,-6 0-37 16,6-1-44-16,-5-9-56 0,7 3-87 16</inkml:trace>
  <inkml:trace contextRef="#ctx0" brushRef="#br0" timeOffset="416998.1629">30367 12073 529 0,'0'0'52'0,"0"0"-17"15,0 0-13-15,0 0-10 0,0 0-6 16,0 0-2-16,0 0-6 0,0 0-4 16,0 0-9-16,-42-80-18 0,41 77-56 0,1 3-76 15,-2-1-113-15</inkml:trace>
  <inkml:trace contextRef="#ctx0" brushRef="#br0" timeOffset="417475.574">30386 11589 546 0,'0'0'53'0,"0"0"-16"0,0 0-15 16,0 0-6-16,0 0-7 0,0 0-5 16,0 0-1-16,0 0-2 0,0 0-1 15,0 0 2-15,-25-20-2 0,13 33 0 0,-2 2 0 16,1 2 0-16,5-5 0 0,-1-1-2 16,5-1 1-16,-1-3 0 15,1 3 2-15,0-6-1 0,-1 4 3 16,4-4-3-16,-1-1 0 0,1 2 0 0,1-5 1 15,-1 0 1-15,1 0 0 0,0 0 3 16,-2 1 2-16,2-1 1 0,0 0-2 16,0 0-1-16,-1-1-3 0,1-11-1 15,0-7-1-15,0-3 0 0,0-1 1 16,1 2-1-16,5-1 0 0,0 1 1 0,2 3-1 16,1 0 0-16,-3 7-1 0,4 1 1 15,-4 4-2-15,1-1 1 16,0 2-1-16,-2 3 0 0,6 0-1 15,1 2 0-15,5 2 2 0,5 5 0 0,1 7 0 16,-2 3-1-16,-2 0 0 0,3 5 0 16,-2 1 0-16,-2 0-5 0,0 2 1 15,1 0-3-15,-3 2-10 0,1-1-11 16,-1 1-26-16,0-3-55 0,-3 2-69 16,-1-3-89-16</inkml:trace>
  <inkml:trace contextRef="#ctx0" brushRef="#br0" timeOffset="418055.0983">30895 12437 640 0,'0'0'38'0,"0"0"-6"0,0 0-13 0,0 0-9 16,0 0-3-16,0 0-5 15,0 0-1-15,0 0-1 0,0 0-2 16,0 0 1-16,-7-2 0 0,8-1-1 0,8 0 1 15,1-2 0-15,-6 3 1 0,6-1 0 16,-5 1 0-16,-1 1-1 0,2 0 1 16,-6 1 0-16,0-1 0 0,0 1 0 15,1 0 0-15,1 0 1 0,-1-2-1 16,1 2 0-16,-1 0 0 0,-1 0-1 0,1 0 2 16,-1 0-2-16,2 0 0 0,-2 0 1 15,0-2 0-15,1 2 0 16,-1 0 2-16,0 0-2 0,2 0 0 15,-2 0-1-15,1 0-1 0,-1 0 3 0,6-1-1 16,0 1 0-16,8-2 0 0,4-1 1 16,2 2-2-16,6-2 1 0,0-3-1 15,-2 4 1-15,1-3 0 0,3 0 0 16,-1 0-2-16,1-1 6 0,1 1-2 16,-1 1 0-16,-2-1 0 0,-7 2-6 0,0 0 0 15,-7 0-1-15,-1 2 1 0,-1-3 1 16,-5 3-4-16,1 1 1 0,-6 0-4 15,0-2-2-15,0 2-5 0,0 0-18 16,1 0-25-16,-1 0-53 0,0 0-67 16,0 0-84-16</inkml:trace>
  <inkml:trace contextRef="#ctx0" brushRef="#br0" timeOffset="418538.4722">31598 12055 599 0,'0'0'43'0,"0"0"-13"0,0 0-9 16,0 0-9-16,0 0-6 0,26-88-3 0,-16 79-3 15,-1 4-1-15,5 1 2 0,1 1-2 16,2 3 0-16,4 0-1 0,-3 3 0 16,2 3 0-16,-4 4-1 0,1 1 1 15,-2 3 1-15,-2 0-1 0,-3 1 2 16,-3-5-1-16,-1 4 0 0,-3 2 0 0,-3 2 0 16,0 4 0-16,-3 0 2 0,-10-2-1 15,-2 3 1-15,-6-3-1 0,-2 0 1 16,1-2-1-16,-1-3 1 15,1-1 0-15,8-5 0 0,-1-2 0 0,8-2-1 16,3-4 1-16,-1 3 0 0,5-4-1 16,-1 0 2-16,1 0-1 0,-2 0-1 15,0 0 0-15,2 0-2 0,0 0-2 16,0 0 1-16,0 1 0 0,2 1-1 16,11 0 2-16,6-1-2 0,3 2 1 0,0 1-2 15,-4-1 1-15,1 2-2 0,0 1-2 16,0 0-2-16,1 1-17 0,0 0-11 15,-1-1-26-15,4 0-39 0,2 0-24 16,1 2-72-16</inkml:trace>
  <inkml:trace contextRef="#ctx0" brushRef="#br0" timeOffset="418772.3481">32144 12110 569 0,'0'0'55'0,"0"0"-16"0,0 0-16 16,0 0-9-16,0 0-5 0,0 0-6 15,0 0-1-15,0 0-2 0,0 0 1 0,0 0 0 16,-24 4-1-16,12 19 0 0,-4 4 0 16,0 5 1-16,-4 2-3 15,-1-2-7-15,-4 3 4 0,2-2-11 16,-2 2-6-16,-1 3-28 0,-1 3-80 0,2 0-125 15</inkml:trace>
  <inkml:trace contextRef="#ctx0" brushRef="#br0" timeOffset="419271.1118">31984 12553 664 0,'0'0'41'15,"0"0"-20"-15,0 0-2 0,0 0-11 16,0 0-4-16,20-77-2 0,-12 70-1 16,4-1-1-16,1 1-1 0,3 1-1 0,-1 2 0 15,2 1 0-15,-7 3-1 0,2 0 0 16,-1 0 0-16,0 0 0 0,4 1 0 15,-6 1 1-15,1 5-2 0,-3-1 1 16,-4 2 0-16,2-1 3 0,-5 4-2 16,0 6 4-16,0-2-4 0,-5 0 1 0,-2-1-1 15,3-5 0-15,-1 0 0 16,0 0 0-16,2-6-1 0,-2 5-1 16,4-4-7-16,-1-1-2 0,1 2-3 15,1-2 1-15,0 1 5 0,6 3-1 0,0-1 1 16,2-2 1-16,2 1 3 0,-1 0 5 15,0-3 2-15,-5 0 2 0,5 2 0 16,-5 0 1-16,0-3 0 0,4 5 2 16,-5-3-2-16,0 0 1 0,1 3-1 15,-3-1 0-15,2-2-1 0,0 1 0 0,-3 1 0 16,0 1 0-16,-2 3-1 16,-6 3 0-16,-4-3-2 0,-5 4 1 15,0-3-2-15,-4-1-1 0,-3-1-4 16,-1-1-19-16,-1 3-49 0,-1-4-79 0,1-1-128 15</inkml:trace>
  <inkml:trace contextRef="#ctx0" brushRef="#br0" timeOffset="419736.0805">32435 12125 665 0,'0'0'37'0,"0"0"-8"0,0 0-10 16,0 0-7-16,0 0-4 0,0 0-4 0,0 0-2 15,0 0-3-15,0 0 0 0,0 0 0 16,-12-41-1-16,18 46 2 0,3 7-1 15,5 8-1-15,-2 2 1 0,-3 4-1 16,-1 1 1-16,-2 0 0 0,-2-1-1 16,-2 0 0-16,1-7-2 0,-3-1-1 0,0-5 1 15,0-6 0-15,0 0 1 16,0-3 0-16,0 3 2 0,0-3 0 16,0 2 3-16,0-6 0 0,0 0 1 15,0 0-1-15,0-1-1 0,0-14 0 0,0-7-1 16,0-8 0-16,1 0 0 0,5 1 0 15,3-1 0-15,1-1 0 0,2 3-2 16,-1 3 2-16,1 5 4 0,-4 5-7 16,1 4 6-16,-3 5 0 0,-1 1-8 15,3 2 6-15,3 1-12 0,2 0-7 0,3 2-10 16,3 2-20-16,0 3-23 0,-6 2-32 16,0 2-29-16,-7-3-54 15</inkml:trace>
  <inkml:trace contextRef="#ctx0" brushRef="#br0" timeOffset="419935.6455">32616 12228 421 0,'0'0'82'15,"0"0"-26"-15,0 0-16 0,0 0-12 16,0 0-8-16,0 0-2 0,0 0-3 0,0 0-1 16,0 0-2-16,-35 32-3 0,35-23 3 15,7 5-9-15,5 0 5 0,2 1-8 16,1-2 0-16,4-1-1 0,-1-1-3 15,0 0 1-15,1-3-3 0,1 2-4 16,-3-1-8-16,2-3-17 0,-6 0-44 16,3-3-57-16,-2-3-149 0</inkml:trace>
  <inkml:trace contextRef="#ctx0" brushRef="#br0" timeOffset="420435.5946">32572 11411 585 0,'0'0'40'0,"0"0"-7"15,0 0-18-15,0 0-3 0,0 0-7 16,0 0-4-16,0 0-1 0,0 0 0 16,0 0 0-16,0 0 0 0,-63 8 2 15,48 12-4-15,1 3 2 0,-1 0 0 0,2-1 0 16,2-1 0-16,4-7 0 0,2-5 0 16,1-1 0-16,2-5 2 15,-1 0-2-15,2 1 2 0,1-4 2 16,-1 0 5-16,1 0 1 0,-2 0-2 0,1 0-1 15,-3-10-3-15,2-2-3 0,-1-9 2 16,3 2-2-16,0-1 0 0,3-5 0 16,6 4-1-16,-1 2 0 0,1 7 0 15,0 1 0-15,-2 4 1 0,0 1-2 16,0 1 0-16,2 2-1 0,1 0 1 0,2 3 0 16,6 0 1-16,0 6-1 0,4 5 0 15,-4 1 7-15,-2 3-1 16,-1 3 0-16,-4 4-1 0,0 2-7 15,0 2-1-15,1 1-1 0,-2 1-4 0,1 0-7 16,-1 1-11-16,3 1-18 0,-1-1-49 16,1 0-53-16,0-3-134 0</inkml:trace>
  <inkml:trace contextRef="#ctx0" brushRef="#br0" timeOffset="421719.3698">32964 11530 406 0,'0'0'63'0,"0"0"-14"0,0 0-14 0,0 0-12 16,0 0-10-16,0 0-6 0,0 0-4 15,0 0 0-15,0 0-1 0,-4-15 3 16,17 18-1-16,1 9 1 0,7 6 2 16,-2 6 2-16,-1 3 0 0,1 4 2 15,-1 4-1-15,-3 1-1 0,-2 2-3 0,0 5 1 16,-4 1 1-16,-2 5-3 0,-1 1 1 15,-3 3-3-15,0 4-2 0,-3 2 1 16,0 2-2-16,0 1 0 16,0 1-1-16,-4-6-1 0,-5 0-1 0,-1-4 1 15,-5-3-1-15,-1-3-8 0,-1-3-7 0,-1-3-34 16,-5-3-85-16,-1-5-151 16</inkml:trace>
  <inkml:trace contextRef="#ctx0" brushRef="#br0" timeOffset="423680.0245">18061 13780 338 0,'0'0'68'0,"0"0"-15"15,0 0-10-15,0 0-6 0,0 0-9 16,0 0-6-16,0 0-8 0,0 0-2 16,0 0-5-16,-37-17 0 0,37 15-1 15,0 0-1-15,9 1-1 0,6 0-1 0,7-3-1 16,-2 3-1-16,3 0 0 16,2-2 0-16,1 1-1 0,0-1 2 15,2 1-3-15,0 0 0 0,5-2-2 0,-1 1-3 16,0 0-1-16,0 0-2 0,-2 0-5 15,-1 1-5-15,-3-1-6 0,-1-1-16 16,-7 3-20-16,0-1-23 0,-7 2-17 16,-6 0-30-16</inkml:trace>
  <inkml:trace contextRef="#ctx0" brushRef="#br0" timeOffset="423987.8784">18235 13823 481 0,'0'0'64'16,"0"0"-19"-16,0 0-13 0,0 0-8 0,0 0-4 16,0 0-7-16,0 0-3 0,0 0-4 15,0 0-3-15,0 0-1 0,-15-20-2 16,15 20 1-16,0 7 1 0,3 8 0 15,3 6 1-15,0 4 3 0,-1 0-5 16,4 4 3-16,-2 1-4 0,0 1 0 16,1-1-1-16,0 4-1 0,0-2-1 15,-1 0-2-15,-1-1-1 0,4-3-3 16,-3-3-5-16,2-3-13 0,1-2-25 16,-2-9-55-16,-3-3-60 0,-2-3-110 0</inkml:trace>
  <inkml:trace contextRef="#ctx0" brushRef="#br0" timeOffset="425316.578">18693 14145 292 0,'0'0'38'0,"0"0"2"16,0 0 0-16,0 0-4 0,0 0-2 16,0 0 1-16,0 0-6 0,0 0-3 0,0 0-4 15,0 0-4-15,-52-65-4 0,52 65-1 16,0-1-6-16,0 1-2 0,0 0-1 15,-1-2-3-15,1 2 0 16,-2 0 1-16,2 0-1 0,0 0 1 0,0 0 2 16,0 0-1-16,0 6-1 0,0 6-1 15,0 0 0-15,0 0-1 0,0 5 1 16,2-6 0-16,-1 6 0 0,-1-5 0 16,3 0 0-16,-3 0-1 0,1 2 1 15,-1-2-1-15,2 0 1 0,-2 1 0 0,2 0 0 16,-2 5 0-16,2-6 1 0,-1 7-1 15,1-3 0-15,-1-5 0 0,2 6-1 16,0-1 0-16,-1-5 1 0,2 5-2 16,0-2 1-16,1-5-1 0,2 5 1 15,-4-7 0-15,1 1 0 0,0-1-1 0,-2-3 0 16,4 3 0-16,-3-4 0 16,0 0-1-16,2 2 1 0,1-4 0 15,-2 1 0-15,5 1 0 0,-3-3 0 16,7 0-1-16,3 0-1 0,1 0-2 0,-2-3-3 15,2-2 0-15,-2 1-5 0,2 0-5 16,-3 1-12-16,4-2-12 0,-1 3-20 16,-6 0-24-16,9 1-17 0,-8 1-30 15</inkml:trace>
  <inkml:trace contextRef="#ctx0" brushRef="#br0" timeOffset="425779.5033">18647 14384 475 0,'0'0'41'0,"0"0"-16"15,0 0-10-15,0 0-9 0,0 0-5 16,0 0-3-16,0 0-1 0,0 0-2 16,0 0-6-16,19-81 0 0,-11 76-3 15,2 1-1-15,0 1-4 0,1-2-7 16,4 1-15-16,-6 1-22 0,7-3-9 16,-7 3-2-16,-5 1 11 0,3-3 19 15,-4 1 6-15,1 1 11 0,-1 2 5 0,-3-4 9 16,-7-2 13-16,-4-3 10 0,-4 0 11 15,-2 1 10-15,0-1 15 0,5 4 14 16,0-3 7-16,-2 0 7 0,2-2-8 16,-1 1-14-16,5-1-10 0,2 2-9 15,3-1-4-15,0 0-4 0,3-2-8 16,0-3-8-16,9 2-5 0,4-6-3 16,3 6-1-16,2 0-2 0,3 3-1 15,-1 2 0-15,3 1-3 0,-3 2-5 16,3 3-9-16,0 2-9 0,0 0-8 0,1 7-33 15,0 3-43-15,2 4-117 0</inkml:trace>
  <inkml:trace contextRef="#ctx0" brushRef="#br0" timeOffset="426256.0498">19260 14243 546 0,'0'0'34'16,"0"0"-11"-16,0 0-9 0,0 0-4 0,0 0-2 15,0 0-3-15,0 0-1 0,0 0-1 16,0 0-1-16,0 0 1 0,-35-61-2 15,32 59 0-15,-1-1-1 0,-1 2 1 16,1-1 0-16,0 1 1 0,-5 1 0 16,-1 0-1-16,-6 1 1 0,-3 7-2 0,4 3 2 15,1 0-2-15,0 6 1 16,2 2 0-16,2 2-1 0,0 1-1 16,3 3 2-16,0-1-1 0,2 2 0 15,1 0 0-15,1-1 0 0,0 0-1 0,3-1 0 16,0-3-1-16,3 1-1 0,3-4 6 15,3 0-6-15,2-3 6 0,5-3-6 16,3-1 0-16,0-5 0 0,4-3-1 16,0-1 3-16,2-2 0 0,2 0 3 15,1-5-1-15,0-1-2 0,0-3 0 0,-2 1-2 16,-2-2-1-16,-3 2-2 16,-5 2-9-16,-3 0-5 0,-5 3-20 15,-3-1-20-15,-1 3-39 0,-4 1-45 16,0-1-102-16</inkml:trace>
  <inkml:trace contextRef="#ctx0" brushRef="#br0" timeOffset="428759.8734">17901 13175 224 0,'0'0'63'0,"0"0"-1"0,0 0-15 0,0 0-13 15,0 0-13-15,0 0-6 0,0 0-10 16,0 0 3-16,0 0 1 0,-22-13 4 16,22 13 0-16,8 4-1 0,9 5 3 15,7 3-6-15,5-1 2 0,3-4-5 16,3 0-3-16,2-4 0 0,2-2-2 0,2-1-1 16,1 0 0-16,1 0 0 0,0-2-2 15,0-3-3-15,-2 0-5 0,-5 1 5 16,-1 1 1-16,-6 0 4 15,-7 1 0-15,-5-1-1 0,-4 1-5 0,-9 1 6 16,2-1 1-16,-6 2 2 0,0-1 0 16,0 1-1-16,0-1-2 0,0-4-2 15,-3-3 2-15,-8-1 0 0,-7-3 3 16,1 4-3-16,-2 1 1 0,6 2 0 16,-3-1-1-16,2 2 2 0,4 1-1 0,-3-2 0 15,4 2 0-15,3 1 0 0,3 1 2 16,3 1-2-16,-1-1 0 0,1 1 0 15,-2 0 1-15,1-2-1 0,0 2-2 16,-1-1 1-16,1 1 0 0,-1 0 0 16,1 0 1-16,1 0 1 0,-2 0 1 15,2 0-1-15,0 0 2 0,0 0 0 16,0 0 1-16,0 0-1 0,0 0 0 16,2 0 0-16,2 0 0 0,5 5 0 15,5 2 1-15,-1-1 1 0,6 1-1 0,-1 1 3 16,-6-4-4-16,3 1-1 0,-1 0 1 15,-4-2-2-15,6 2 0 0,-7-1-1 16,-2-1-1-16,1 3 1 0,-5-5 0 16,3 5 1-16,-3-1 6 0,0-2-5 15,0 8 4-15,-3-1-5 0,0 5 0 0,-6 7-1 16,-5-3 0-16,-4 0-2 0,-3 0-2 16,-3 2-1-16,-2-1-6 15,0 2-4-15,2-1-14 0,6 2-32 16,5-7-91-16,7 3-129 0</inkml:trace>
  <inkml:trace contextRef="#ctx0" brushRef="#br0" timeOffset="429261.2393">20006 14022 557 0,'0'0'47'15,"0"0"-13"-15,0 0-12 0,0 0-8 16,0 0-9-16,0 0-3 0,0 0-1 16,0 0 0-16,0 0 0 0,0 0 1 15,4-7-1-15,12 7 0 0,6 0-3 0,-1 1 1 16,0 2-1-16,1-1-2 16,-1 1-4-16,-6-2-6 0,3 3-7 15,-1-1-23-15,-6-1-37 0,5 4-32 16,-5-1-40-16,-6-2-38 0</inkml:trace>
  <inkml:trace contextRef="#ctx0" brushRef="#br0" timeOffset="429435.3202">19912 14265 445 0,'0'0'56'0,"0"0"-18"0,0 0-7 0,0 0-7 15,0 0-2-15,0 0-2 0,0 0-6 16,0 0-4-16,0 0-3 15,0 0-6-15,51 43-1 0,-27-40-4 0,5-3-5 16,1 0-5-16,5 0-14 0,1-5-52 16,6 1-80-16,0-4-120 0</inkml:trace>
  <inkml:trace contextRef="#ctx0" brushRef="#br0" timeOffset="430375.2809">21098 13607 118 0,'0'0'33'0,"0"0"2"15,0 0 1-15,0 0 6 16,0 0 1-16,0 0-2 0,0 0-5 16,0 0-5-16,0 0-4 0,-15-44-3 15,15 42-4-15,-1 0-2 0,1 1-4 0,0 0 0 16,-3-1-2-16,3 0-1 0,0 2 1 15,-1-1-1-15,1 1 1 0,-2 0-2 16,-1 0-1-16,0 7-2 0,-2 9 0 16,0 2-1-16,1 3 0 0,-1 2-1 15,1 4-3-15,3 0 0 0,-1 5-1 0,2 0 1 16,0 3-2-16,0 1 2 0,0 3 4 16,3 1-5-16,1 5 4 15,-1-1-3-15,2 1-4 0,-2 0 2 16,1 1-1-16,-1 3 1 0,0-4-2 0,0-1 1 15,0-6 0-15,1-4 0 0,-1-4-1 16,-2-10 1-16,2-2 0 0,-2-7 0 16,-1-5 0-16,2 0 0 0,-2-6-1 15,0 0 1-15,0 0-1 0,0 1 1 16,0 1 1-16,1 0-2 0,-1-1-3 0,0 1-7 16,0-1-8-16,0-1-20 0,-1 0-43 15,-3 0-48-15,-5-8-119 16</inkml:trace>
  <inkml:trace contextRef="#ctx0" brushRef="#br0" timeOffset="431311.6939">21459 13785 259 0,'0'0'79'0,"0"0"-9"15,0 0-12-15,0 0-15 0,0 0-10 16,0 0-7-16,0 0-7 0,0 0-5 16,0 0-2-16,-14-22-5 0,14 17 0 15,3 0-5-15,10 0 1 0,4-3-1 16,5 3-2-16,2 0 1 0,5 1 1 16,2 0-2-16,0 0 0 0,3-1 0 15,0 1-1-15,0 2 0 0,-1-2-1 16,-3 2-2-16,-1 1-1 0,-3-2-1 0,-6 2-3 15,-1 1-5-15,-6 0-4 0,2 0-5 16,-1 0-9-16,-2 0-18 0,1 0-25 16,-8 0-20-16,1 0-37 0</inkml:trace>
  <inkml:trace contextRef="#ctx0" brushRef="#br0" timeOffset="431687.8706">21708 13798 498 0,'0'0'58'0,"0"0"-18"16,0 0-13-16,0 0-5 0,0 0-6 0,0 0-1 15,0 0-5-15,0 0-2 0,0 0-3 16,0 0-1-16,-16 0-1 0,16 0 0 15,-1 0-2-15,1 0 0 0,-2 0-2 16,2 0-1-16,0 0 0 0,0 0 1 16,0 0 1-16,0 0 0 0,0 10 1 15,0 7 1-15,0 4 4 0,0 2-5 16,0 1 4-16,0 1-4 0,-1 0-2 16,-2 1 0-16,0 0 0 0,0-2-1 15,0 1 0-15,0-7 1 0,2-1-1 0,-1-5 0 16,2 0-2-16,0 0 0 0,0-1-4 15,0-1-3-15,0-1-7 0,2 0-11 16,-1-4-21-16,5 1-28 0,-3-3-40 16,3-2-26-16,1-1-87 0</inkml:trace>
  <inkml:trace contextRef="#ctx0" brushRef="#br0" timeOffset="432391.6491">22022 14151 530 0,'0'0'35'16,"0"0"-10"-16,0 0-9 0,0 0-6 0,0 0-3 15,0 0-2-15,0 0 0 0,0 0-4 16,0 0-1-16,0 0-1 0,-32-30 0 15,31 30 0-15,1 0-1 0,-2 0 2 16,1 0 2-16,-1 1-2 0,1 6 0 16,-2 2 1-16,0 1 1 0,1-5-1 15,0 4 3-15,0-5-2 0,1 1 0 16,1 1 1-16,0-6-1 0,-2 0 1 16,2 0 1-16,0 2 1 0,-1-1 0 15,1 1 0-15,0-1 2 0,0 2 0 0,0-3 0 16,0 2 0-16,-1-1-1 0,1 1 0 15,0-2-1-15,0 0-2 0,0 2-1 16,0-2 1-16,-2 0-2 0,2 0 1 16,0 1-2-16,0-1 0 0,0 0 0 15,0 0 0-15,0 0-3 0,0 1 2 0,-1 7 1 16,1 5-1-16,0 0 3 16,0 6-3-16,0 1 2 0,0 2-2 15,0 2 1-15,0-1-1 0,0-7 2 16,0 2-1-16,0 2-1 0,0-6 1 0,1 6-3 15,1-2 2-15,-1-6 1 0,2 4-1 16,-2-6 1-16,1-1-2 0,0 2 2 16,0-7 4-16,1 5-6 0,-2-4 5 15,1-1-6-15,1 5-1 0,0-4 1 16,2 1-2-16,1-1 1 0,3-1 0 0,-1-1-1 16,3-1-4-16,4-2-7 0,2 0-10 15,6-2-15-15,-3-2-26 16,0 1-41-16,-4 1-45 0,2 0-90 15</inkml:trace>
  <inkml:trace contextRef="#ctx0" brushRef="#br0" timeOffset="432845.2383">21945 14403 529 0,'0'0'28'0,"0"0"-12"0,0 0-9 16,0 0-5-16,0 0-1 0,35-88-3 15,-22 76-1-15,3 2-1 0,-2 0-3 0,2 2-5 16,-4 1-2-16,1 2-7 0,1 0-4 15,-5 2-5-15,5-4-21 0,-5 4-18 16,-5 2-5-16,1 0-2 0,-5 1 19 16,0-2 18-16,0 2 2 0,0-1 9 15,0-3 7-15,-6-3 14 0,-7-1 14 0,-4-2 14 16,-2 2 8-16,3-1 11 0,4 3 11 16,-1-2 9-16,2-1 7 15,-2-1 1-15,-2-3-6 0,6 3-7 16,1-1-8-16,4 3-8 0,2 4-12 0,2-5-9 15,0 0-8-15,0-1-7 0,9-1-3 16,2 1-3-16,4 6-2 0,-1-2-2 16,2 2-5-16,4 4-2 0,2 0-7 15,4 0-5-15,-1 5-15 0,1 3-30 16,-5 1-34-16,1 3-64 0</inkml:trace>
  <inkml:trace contextRef="#ctx0" brushRef="#br0" timeOffset="433201.2097">22516 14280 532 0,'0'0'62'16,"0"0"-20"-16,0 0-15 0,0 0-9 15,0 0-6-15,0 0-5 0,0 0 1 16,0 0-4-16,0 0-1 0,-33-72-2 16,23 68-1-16,-7 4 1 0,2 0-2 15,-5 7 1-15,1 3 0 0,3 5-1 16,1 2 1-16,1 3-1 0,3 1-1 16,1 0 1-16,2 2-2 0,4 0 1 15,3-2 0-15,1 0-1 0,0 1 1 0,7-4-1 16,5 0 0-16,2-3-2 0,2-1-1 15,1-2 1-15,3-1 3 0,-1-4-9 16,3 1-1-16,-6-5-13 0,4 0-13 16,2-3-16-16,-1 0-40 0,7-3-28 15,-2-7-55-15</inkml:trace>
  <inkml:trace contextRef="#ctx0" brushRef="#br0" timeOffset="433756.1174">22839 13511 523 0,'0'0'47'16,"0"0"-16"-16,0 0-5 0,0 0-8 15,0 0-3-15,0 0-5 0,0 0-3 16,0 0-3-16,0 0-2 0,0 0 1 16,-17-21 1-16,17 37 0 0,0 10 1 15,4 10 1-15,2 4 1 0,1 2-3 0,-1 3 2 16,-1 0-5-16,1 2 2 0,0 2 2 15,1 2-5-15,-3 1 4 0,1 1-5 16,-1 3 1-16,1 0 0 0,-2 1-3 16,1 0 3-16,-3-2-4 0,3-3 4 15,-2-4-1-15,-1-3-1 0,1-5 5 0,-1-5-4 16,1-5 1-16,-1-9-5 16,2-2-2-16,-1-9-7 0,-1-5-14 15,1 1-23-15,-2-6-33 0,0 0-49 16,0 0-113-16</inkml:trace>
  <inkml:trace contextRef="#ctx0" brushRef="#br0" timeOffset="434412.9863">23673 13958 456 0,'0'0'63'15,"0"0"-19"-15,0 0-13 0,0 0-13 16,0 0-8-16,0 0-4 0,0 0 0 16,0 0-3-16,0 0 0 0,0 0 0 15,-43 14 0-15,33 6-2 0,-2 3 0 16,1 1 1-16,0 2-2 0,1-2-1 0,-1 1 1 16,2-3-2-16,0 3 1 0,-1-4-1 15,5-5-1-15,0 0-3 16,1-6-2-16,1-1-4 0,-2 1-4 15,3-6-16-15,0 0-44 0,-2-2-59 0,1 1-136 16</inkml:trace>
  <inkml:trace contextRef="#ctx0" brushRef="#br0" timeOffset="434715.3222">23445 13868 512 0,'0'0'40'0,"0"0"-10"0,0 0-10 16,0 0-6-16,0 0-9 0,0 0-1 15,0 0-4-15,0 0 0 0,0 0 2 0,0 0-2 16,94-58 0-16,-71 71 0 0,0 5 5 15,1 6-5-15,1 4 5 0,1 1-4 16,0 3-4-16,0-2 2 0,-1 2-2 16,-1-3-1-16,0 2-2 0,-1-3-2 15,0 0-9-15,0-2-12 0,-7-8-40 0,3-3-50 16,-8-6-147-16</inkml:trace>
  <inkml:trace contextRef="#ctx0" brushRef="#br0" timeOffset="435696.3813">24065 14220 423 0,'0'0'70'16,"0"0"-18"-16,0 0-11 0,0 0-9 16,0 0-8-16,0 0-8 0,0 0-4 0,0 0-5 15,0 0-4-15,-1-47-2 0,1 47-1 16,0-2 0-16,0 2-1 0,0 3 2 15,0 14 0-15,0 6 0 0,1 6-1 16,3-2 1-16,-2-2-1 0,1 0 1 16,0-2-2-16,0-2 0 0,-1 1 0 15,0-8 1-15,1 1 0 0,-2-3 0 16,1 0-1-16,-1-1 0 0,1 0 0 16,-1-1-2-16,2-2 2 0,1 2 0 15,-2-6 0-15,0 4 1 0,1-4 4 0,3 4-4 16,0-1 4-16,3-1-5 0,-1-1-2 15,4-2-2-15,5-1-4 0,2-2-5 16,6 0-12-16,-1 0-12 0,2-5-18 16,0-1-30-16,-2-3-22 0,2 0-24 15,-2-4-51-15</inkml:trace>
  <inkml:trace contextRef="#ctx0" brushRef="#br0" timeOffset="435993.3587">24045 14395 462 0,'0'0'60'0,"0"0"-25"0,0 0-14 15,0 0-9-15,0 0-6 0,0 0-2 0,0 0-2 16,0 0-3-16,0 0-3 0,0 0-1 16,-3-36 0-16,18 27-1 0,3 2 1 15,3 0-6-15,0 0-4 0,2 3-9 16,0-3-15-16,-1 2-17 0,0-2-22 16,1 1-9-16,-4-1-2 0,1-3 11 0,-4 0 3 15</inkml:trace>
  <inkml:trace contextRef="#ctx0" brushRef="#br0" timeOffset="436208.0055">24051 14191 261 0,'0'0'69'0,"0"0"-3"0,0 0-21 15,0 0-13-15,0 0-14 0,0 0-7 0,0 0-7 16,0 0 0-16,0 0-2 0,0 0-1 15,39-82-1-15,-25 77 1 0,1 1-1 16,2 1-1-16,-5 3-5 0,2 0-3 16,3 0-6-16,2 0-6 0,3 4-12 15,-6 1-28-15,2 1-34 0,-1-2-89 0</inkml:trace>
  <inkml:trace contextRef="#ctx0" brushRef="#br0" timeOffset="436590.8759">24638 14273 484 0,'0'0'56'16,"0"0"-15"-16,0 0-9 15,0 0-9-15,0 0-5 0,0 0-5 0,0 0-6 16,0 0-2-16,0 0-3 0,0 0-1 16,-41-57-1-16,30 56 0 0,-2 1 0 15,-4 0-1-15,0 9 1 0,-3 3-1 16,4 0 1-16,2 5-1 0,2 0 1 16,1 1 0-16,2 2 0 0,2 0-1 0,1-5 2 15,3 1-3-15,1 1 1 0,2 2 0 16,0 1 0-16,2-1 1 0,1-6 0 15,4-1-2-15,2 1 0 16,2-1 3-16,3 1-4 0,1-1 5 0,0-1-5 16,2-3-1-16,-5-2-4 0,6-4-3 15,0 1-8-15,4-3-17 0,4 0-25 16,-6-3-54-16,-1-5-52 0</inkml:trace>
  <inkml:trace contextRef="#ctx0" brushRef="#br0" timeOffset="438399.6617">23339 13491 331 0,'0'0'66'15,"0"0"-21"-15,0 0-15 0,0 0-9 16,0 0-7-16,0 0-4 0,0 0-3 0,0 0-2 15,0 0-1-15,-23-18 1 0,22 18-3 16,-1-2 1-16,1 2-1 0,-1-1 0 16,1 1 2-16,-1-2 0 0,2 2 0 15,-1 0 0-15,1 0 3 0,-2-3-1 16,2 3 1-16,-1 0 1 0,1-1-1 0,-2 1-1 16,2 0 1-16,-1-2-2 0,1 2 0 15,0 0-1-15,-3 0 2 16,3-1-1-16,0 1-1 0,0 0 2 15,0 0-2-15,0 0 1 0,0-2 0 0,0 2 0 16,0 0-1-16,0-1 0 0,0 1-2 16,0 0 1-16,3-3-1 0,7-2 0 15,6 1 0-15,7-2-1 0,-1 1 0 16,0 2-1-16,0 0 0 0,1 0 1 16,1 0-1-16,-1-2 0 0,1 2 0 0,0 0 0 15,1-1 0-15,-1 1 0 0,1-2 0 16,-2 1-1-16,-4 1-1 0,-2-1 1 15,-4 3-1-15,-3-1 1 0,2 1-1 16,-8-1 1-16,2 2-2 0,-6 0 1 16,0-1 0-16,0 1-1 0,1 0 2 15,1 0-1-15,-1-2-2 0,-1 2 1 16,0 0-1-16,0-1 0 0,0 1 2 16,0-2 0-16,0 2 1 0,-3-3 0 15,-1 0 0-15,-1 1 1 0,-6-2 0 0,7 3 0 16,-6-2 1-16,-2 0-1 0,3-1 1 15,1 1 1-15,-1-1 0 0,-1 1 1 16,3 0 1-16,-2-2-1 0,2 2 0 16,-2-1 1-16,5 2-1 0,-4-2 1 15,4 0-1-15,0 1 1 0,0 2-1 0,-1-2 0 16,2 0 1-16,0 0-2 0,0 1 0 16,3 2-1-16,-1-1-1 15,1 1 1-15,0 0-1 0,-1-2-1 16,1 2 1-16,0 0 0 0,0 0 0 0,0 0 1 15,8 2-1-15,8 6 0 0,5-1 0 16,-1 1 0-16,1-1 0 0,-2-1 0 16,1 2 0-16,-1-1 0 0,-3 1 0 15,-3-2 0-15,-1 2-1 0,-6-2 1 16,-1 1-1-16,2 1 1 0,-5-4-2 0,1 7 2 16,-3-5 0-16,0 5 0 15,-2 4 0-15,-6-1-1 0,-4 1-1 0,-1-2-3 16,-4 1-11-16,0 4-27 0,-4 4-77 15,-1 1-172-15</inkml:trace>
  <inkml:trace contextRef="#ctx0" brushRef="#br0" timeOffset="439435.4926">25481 14133 194 0,'0'0'58'0,"0"0"-1"0,0 0 0 0,0 0-3 15,0 0-6-15,0 0-4 0,0 0-8 16,0 0-6-16,0 0-9 0,0 0-5 16,-30-11-4-16,28 11-4 0,1-1 0 15,-1 1-2-15,2 0 0 0,-1-2-1 16,1 2 0-16,0-1-2 0,0 1 1 0,0 0-2 16,1-2 1-16,12 0-1 0,5-1-2 15,3-2 0-15,-1 2-2 0,1 0-2 16,2 0 0-16,0 0-1 15,1 1-4-15,1-1-2 0,0 1-6 0,-5 2-10 16,-3 0-18-16,-4 0-28 0,-7 0-34 16,4 0-28-16,-5 4-62 0</inkml:trace>
  <inkml:trace contextRef="#ctx0" brushRef="#br0" timeOffset="439656.7579">25445 14295 429 0,'0'0'69'0,"0"0"-19"0,0 0-13 15,0 0-10-15,0 0-7 0,0 0-3 16,0 0-5-16,0 0-3 0,0 0-3 16,0 0-3-16,7 8-1 0,12-8-1 15,7 0-2-15,1 0-3 0,5-3-3 0,3-4-6 16,2 0-10-16,5 1-30 0,0 1-59 15,2-2-83-15,0 2-79 0</inkml:trace>
  <inkml:trace contextRef="#ctx0" brushRef="#br0" timeOffset="440451.9901">26096 13927 335 0,'0'0'72'0,"0"0"-14"0,0 0-11 16,0 0-11-16,0 0-6 0,0 0-6 16,0 0-6-16,0 0-4 0,0 0-5 15,0 0-2-15,-15-29-2 0,16 21 0 16,10-2-7-16,3 2 5 0,3-1-4 0,5 1 2 16,3 3 2-16,3-2-1 0,4 1-1 15,2-1-1-15,3 0 0 0,1 2-1 16,1-2 0-16,-2 1-1 15,-2 2-1-15,-2-1-2 0,-2 0-1 0,-10 4-4 16,-2 0-2-16,0 1-4 0,-7 0-7 16,1 0-18-16,-8 0-24 0,-2 0-31 15,2 2-32-15,-2 2-60 0</inkml:trace>
  <inkml:trace contextRef="#ctx0" brushRef="#br0" timeOffset="440711.4478">26363 13880 436 0,'0'0'61'0,"0"0"-19"16,0 0-11-16,0 0-6 0,0 0-2 16,0 0-1-16,0 0-5 0,0 0-2 15,0 0-5-15,0 0-3 0,-26 91-2 0,26-65-2 16,0 1-2-16,0 3 0 0,1 3-1 15,-1 2 0-15,0 4-1 0,0-2 1 16,0 3-3-16,0-3 2 0,0-3-3 16,0-3 0-16,0-3-4 0,0-9-7 15,2-1-20-15,2 0-39 0,2-4-64 16,1 4-110-16</inkml:trace>
  <inkml:trace contextRef="#ctx0" brushRef="#br0" timeOffset="441159.4102">26612 14391 597 0,'0'0'44'16,"0"0"-12"-16,0 0-12 0,0 0-8 16,0 0-2-16,0 0-4 0,0 0 0 15,0 0-2-15,0 0-2 0,0 0-1 16,-35-51-2-16,35 51 0 0,-2-2 0 16,2 2 0-16,-1 0 2 0,-2 12-2 0,2 8 1 15,-2 3 0-15,1 2 0 0,1-3-1 16,-2 2 1-16,2-1 4 0,1 1-3 15,0-1 4-15,0-5-5 0,0-1-1 16,0 0 1-16,0-5-2 0,1 4 2 16,3-5-2-16,-1-2 2 0,2 2-1 15,0-4 0-15,1 1-1 0,2-2 1 16,0 1 0-16,-1-2 1 0,1 1-1 16,-1-3 0-16,1 2-2 0,1-2 0 15,4 2-2-15,-3-3-1 0,6 1-4 0,1-1-4 16,1-2-10-16,8 0-13 0,0 0-26 15,3-3-41-15,-3-1-30 0,1-1-44 16</inkml:trace>
  <inkml:trace contextRef="#ctx0" brushRef="#br0" timeOffset="441627.8886">26597 14668 552 0,'0'0'42'0,"0"0"-17"16,0 0-11-16,0 0-9 0,0 0-1 15,0 0-3-15,29-79-1 0,-14 66-1 16,0 3-3-16,3-1 0 0,1 0-8 15,0-1 2-15,2 1-10 0,-1 3-3 16,-5 0-9-16,1 1-17 0,-8 5-19 16,-3 0-12-16,1 1 0 0,-6 1 2 15,0-2 22-15,0 2 14 0,-2-1 14 16,-2 0 15-16,-8-2 8 0,-8-2 5 16,0 0 0-16,-5 0 6 0,0 0 10 0,4-2 9 15,6 3 13-15,1-3 8 0,2 0 13 16,5 2 10-16,-4-6-2 15,6 4-4-15,1-3-14 0,1 0-9 0,3 0-10 16,0-3-6-16,0-1-6 0,6-4-7 16,3 2-2-16,0 4-3 0,3 0-4 15,-2 3-1-15,3 1 0 0,0 2-3 16,-1 3-2-16,4-1 0 0,1 4-6 16,1 0-2-16,5 0-13 0,0 4-14 15,-3 5-47-15,2-1-38 0,-1 1-129 0</inkml:trace>
  <inkml:trace contextRef="#ctx0" brushRef="#br0" timeOffset="442007.8654">27202 14376 572 0,'0'0'49'15,"0"0"-17"-15,0 0-9 0,0 0-8 16,0 0-5-16,0 0-2 0,0 0-3 16,0 0-2-16,0 0-2 0,0 0 0 15,-39-38-1-15,28 36 0 0,-1 2 0 16,-5 0 0-16,2 1-1 0,-4 6 1 0,0 4 0 16,0 2-1-16,3 1 1 15,-1 2-3-15,4 1 3 0,0 2-1 0,3-1 0 16,4-4 0-16,2 4 0 15,1 0 4-15,3 0-4 0,0 6 4 0,3-4-3 16,4-1-3-16,2-6 2 0,2-1-2 16,1-1 1-16,1-2 1 0,-2-3-1 15,1-1 1-15,-2-1 0 0,0-2-1 16,0-1 1-16,3-1-1 0,-3 2-1 16,1-2-6-16,1 0-7 0,-3 0-13 0,2-2-22 15,-7 1-51-15,7-4-53 0,-6 4-120 16</inkml:trace>
  <inkml:trace contextRef="#ctx0" brushRef="#br0" timeOffset="442551.6464">27622 13622 484 0,'0'0'59'0,"0"0"-14"16,0 0-15-16,0 0-9 15,0 0-8-15,0 0-4 0,0 0-1 0,0 0-3 16,-85 30 0-16,71-3 1 0,-2 5-2 16,3 5 1-16,0 6 4 0,1 5-4 15,2 3 2-15,-1 6-3 0,3 3-5 16,4 4 3-16,-1 3-2 0,4 1 1 16,1 1-2-16,0-4 2 0,1-5-2 0,7-3 1 15,2-7 4-15,3-2-2 0,2-5 0 16,5-1-4-16,1-6-2 0,3 0-1 15,3-6-3-15,2-3-5 0,3-4-18 16,3 1-38-16,-2-6-75 0,6-2-151 16</inkml:trace>
  <inkml:trace contextRef="#ctx0" brushRef="#br0" timeOffset="443153.2189">27845 14208 518 0,'0'0'52'0,"0"0"-15"16,0 0-10-16,0 0-7 0,0 0-4 16,0 0-6-16,0 0-3 0,0 0-4 0,0 0 0 15,0 0-3-15,-7-37 0 16,13 32 1-16,1 1 0 0,6 1-1 16,6 0-1-16,3 0 0 0,5 0-3 15,-1 0-2-15,0 0-2 0,-3 0-4 0,0 0-6 16,0-1-16-16,0 2-29 0,-2-1-55 15,-5 0-78-15</inkml:trace>
  <inkml:trace contextRef="#ctx0" brushRef="#br0" timeOffset="443655.3812">28539 13828 582 0,'0'0'45'0,"0"0"-11"0,0 0-13 16,0 0-9-16,0 0-6 15,0 0-5-15,0 0 1 0,0 0-2 0,0 0-2 16,0 0 1-16,-20-37 0 0,14 44 1 16,-5 13 1-16,-2 3 5 0,1 5-4 15,-1 3 2-15,3-1-3 0,1 3-2 16,-1-1 1-16,4 0-1 0,2 0 1 16,1-2-2-16,2 0 2 0,1-2-4 0,1-2 3 15,6-4 0-15,4-2 0 0,3-3-1 16,1-4 0-16,5-3-2 0,0-6 3 15,0 0-2-15,3-4 1 0,2-2 2 16,-4-8 0-16,0-1 2 0,-2-3 1 16,-5-3-2-16,-1 1 1 0,-6 3 1 0,-4 6 0 15,0 3 1-15,-3-1 0 16,0-1 0-16,0-5-3 0,-4 2 0 16,-5 4 0-16,-8 1-2 0,-1 4-1 15,-8 0-1-15,0 9 1 0,0 3-4 0,2 3 0 16,2 3-6-16,3 3-12 0,2-2-37 15,7 2-67-15,2-7-162 0</inkml:trace>
  <inkml:trace contextRef="#ctx0" brushRef="#br0" timeOffset="443988.6409">28257 14546 617 0,'0'0'31'0,"0"0"-12"0,0 0-3 16,0 0-6-16,0 0-8 15,0 0 0-15,0 0-2 0,0 0 2 0,86-82 0 16,-54 76-2-16,-1 0 0 0,1 1-1 16,0 2-3-16,0 0 2 0,2 1-1 15,0-3 1-15,0 2-2 0,3-2-4 16,0-1-9-16,1-1-6 0,1-1-25 16,-3-3-53-16,3 3-67 0,-3-5-108 0</inkml:trace>
  <inkml:trace contextRef="#ctx0" brushRef="#br0" timeOffset="444476.1021">28518 14713 632 0,'0'0'28'0,"0"0"-5"15,0 0-7-15,0 0-4 0,0 0-6 0,0 0 0 16,0 0-3-16,0 0-3 16,0 0 1-16,-20-37-2 0,29 27 1 15,0 1 0-15,3 3 0 0,5 1-2 16,1 4 2-16,0-3-2 0,1 3 3 0,-7 0-2 15,3 1 0-15,4 0 2 0,-4 0-1 16,-4 0-1-16,1 0 1 0,-5 0 1 16,-1 0-1-16,1 0 2 0,-7 0 0 15,0 0-2-15,0 0 2 0,2 0-2 16,-1 0 2-16,1 0-1 0,-1 0 0 0,1 0 0 16,-1 0-1-16,0 0 0 0,6 0-1 15,-2 0 2-15,2 6-1 16,2 4 0-16,-3 4 1 0,1 6 0 15,-3 3-1-15,-3 2 1 0,-1 6-1 0,0 5-1 16,-4 5 0-16,-6 5 1 0,-3 2-2 16,-3 4 3-16,0 0-3 0,-2-1 0 15,0-2 1-15,-1-4-6 0,5-6 0 16,1-7-18-16,6-10-37 0,4-10-77 16,3-12-163-16</inkml:trace>
  <inkml:trace contextRef="#ctx0" brushRef="#br0" timeOffset="445129.4406">29174 14298 282 0,'0'0'55'0,"0"0"-13"0,0 0-19 0,0 0-13 16,0 0-6-16,0 0 1 0,0 0-2 15,0 0 2-15,0 0 2 0,0-30 3 16,3 26 4-16,4-2 5 15,-3 3 2-15,2-4 1 0,2 2 1 0,-5 2 1 16,1-5-2-16,0 3-1 0,-3 1-5 16,2-4-2-16,-1 4-3 0,-1-1 1 15,1 0-4-15,-2 5-1 0,0-1-3 16,0 1-2-16,0-2 0 0,0 1-1 16,0-1-1-16,0 1 0 0,0 1-1 0,0 0 0 15,-8 1 0-15,-4 8 1 0,-2 5-1 16,2 4 0-16,1 1 0 0,1 2 1 15,2-2-1-15,2-1-1 0,2-2 1 16,2-5-1-16,2 2-2 0,0 5 2 16,3-3-3-16,6 2-1 0,4-5 1 15,-3-4-2-15,6-2 0 0,1-3-2 16,5-3-7-16,7 0-5 0,-2 0-6 16,0-6-5-16,-3-5-7 0,-2-1-17 15,-5-4-27-15,-4-1-40 0,-3-1-107 0</inkml:trace>
  <inkml:trace contextRef="#ctx0" brushRef="#br0" timeOffset="445309.1777">29125 14072 520 0,'0'0'41'0,"0"0"-17"15,0 0-15-15,0 0-9 0,0 0-13 16,0 0-11-16,0 0-38 0,0 0-58 16,26-77-143-16</inkml:trace>
  <inkml:trace contextRef="#ctx0" brushRef="#br0" timeOffset="445787.2568">29123 13468 569 0,'0'0'28'16,"0"0"-11"-16,0 0-7 0,0 0-5 0,0 0-2 15,0 0-1-15,0 0-1 0,0 0 0 16,0 0 0-16,-86 43-1 0,74-25-1 15,4 0 0-15,0 0 2 0,2-4-2 16,2 0 1-16,-1-4 0 0,2 0 0 16,0-1 0-16,1-5-1 0,1 0 1 15,1-4 1-15,-2 0 2 0,2 0 3 16,0 0 1-16,0 0 0 0,0 0 0 16,2-7-3-16,5-7 1 0,3-5-2 15,-1-1 0-15,0 0-1 0,-1-3 0 0,-1 2 0 16,2 1 2-16,-2 2-1 0,0 5 0 15,-1-1 0-15,1 2 0 0,-2 4-1 16,-1 1 0-16,-1 4 0 0,0 0-1 16,1 0-2-16,-1-1 1 0,6 3 0 15,1 1-2-15,4 1 1 0,5 9 0 0,0 2 0 16,0 3 0-16,-2 5 0 16,2 1 0-16,0 5 0 0,0 1-1 15,-1 2 1-15,-2 1-2 0,1-1-3 16,0 1-1-16,-2-1-5 0,0-1-9 0,1-3-18 15,-2 0-52-15,2-2-69 0,-6-5-118 16</inkml:trace>
  <inkml:trace contextRef="#ctx0" brushRef="#br0" timeOffset="446116.0232">29685 14094 624 0,'0'0'37'0,"0"0"-5"0,0 0-13 16,0 0-7-16,0 0-5 0,0 0-4 15,0 0-1-15,0 0-1 0,0 0-2 16,-5-22 1-16,21 16-2 0,9-1 0 16,2 0-1-16,4 2 0 0,-3 0-2 15,3 0 1-15,-2 1 0 0,-2 1-4 16,1-2-3-16,-3 4-8 0,-7-1-13 16,1 1-28-16,-5 1-42 0,-3 0-49 15,0 1-92-15</inkml:trace>
  <inkml:trace contextRef="#ctx0" brushRef="#br0" timeOffset="446347.581">29799 13948 579 0,'0'0'55'16,"0"0"-17"-16,0 0-11 0,0 0-6 15,0 0-7-15,0 0-5 0,0 0-3 16,0 0-2-16,0 0-2 0,0 0-1 0,-23-21-1 15,23 33-2-15,1 4 1 0,5 9 2 16,1-1-2-16,0 2 1 0,1 1-2 16,-3 2 0-16,1 3-1 0,0 0-2 15,1 1-2-15,-3 0-4 0,2-1-16 16,0 0-28-16,-1-4-81 0,0-3-167 0</inkml:trace>
  <inkml:trace contextRef="#ctx0" brushRef="#br0" timeOffset="447039.326">30211 13940 455 0,'0'0'74'0,"0"0"-17"15,0 0-18-15,0 0-9 0,0 0-9 16,0 0-10-16,0 0 2 0,0 0-9 16,0 0 3-16,4-83-1 0,-2 78-3 15,1-4-1-15,1 2-1 0,2-1 0 16,-1 1-1-16,1 0 0 0,2 3 0 16,-1-1-1-16,3 2 0 0,0-1 1 15,2 4-2-15,1 0 0 0,-2 0 1 16,1 0 0-16,-1 0 1 0,0 0-1 0,0 3 0 15,-4 1-1-15,1 1 0 0,-5-4 0 16,-1 2-1-16,-2 2 2 0,2-1 0 16,-1 1 7-16,-1 6-6 0,0-5 5 15,0 4-4-15,0 1-1 0,0-6 1 16,-4 4-1-16,3-5 2 0,-2 1-1 0,-2 2 0 16,2-3 0-16,0-2-1 0,2 1 1 15,1-3-1-15,0 0 0 0,0 0 0 16,0 5 1-16,0 0-2 0,1 5 1 15,7 2 0-15,6-1-1 0,2 1 1 16,3-1 0-16,-2-2 0 0,2 1-1 16,-3 1 1-16,1 0-1 0,-5-2 0 15,-2 2 0-15,-3-4 0 0,-4 2-1 16,1 2 0-16,-4-1 0 0,0 5 1 16,-4-1 1-16,-9 3 0 0,-3-3-1 0,-3-4 1 15,0-2 0-15,4-4-2 0,-1-2 2 16,-3-2-2-16,7 0-3 0,-8 0-9 15,5-8-22-15,4 2-49 16,-2-7-101-16,7 3-106 0</inkml:trace>
  <inkml:trace contextRef="#ctx0" brushRef="#br0" timeOffset="447368.4686">30094 14457 651 0,'0'0'35'0,"0"0"-3"0,0 0-13 16,0 0-6-16,0 0-4 0,0 0-6 0,0 0-1 15,0 0-1-15,0 0-1 0,0 0 0 16,42-59-1-16,-17 52 1 0,5 0-1 16,3 0-1-16,0 3 0 0,3 1-2 15,0 1-1-15,-1-1-1 0,1 2-1 16,1 1-2-16,-3 0-9 0,2 0-15 0,-1 0-24 16,0 0-49-16,-2-3-74 0,0 0-103 15</inkml:trace>
  <inkml:trace contextRef="#ctx0" brushRef="#br0" timeOffset="447791.6697">30226 14722 652 0,'0'0'33'0,"0"0"-4"15,0 0-10-15,0 0-7 0,0 0-5 16,0 0-3-16,0 0-1 0,0 0-3 16,0 0 0-16,24-88 0 0,-2 79 0 15,4 2-2-15,3 0 1 0,2 1 0 0,1-1-1 16,0 2 0-16,-3-1 1 0,-3 2-1 15,-7 0 0-15,-2 3 1 0,-7 1 0 16,-1 0 0-16,1 0 1 0,-7 0-2 16,3 6 2-16,-5-1 0 0,-1 7 0 15,0 5 1-15,0-1-4 0,-3 7 4 16,-4 0-3-16,-3-1 2 0,-2 4-1 16,2 3 0-16,-4 3 0 0,1 4 1 15,-1 3-3-15,-3-1 0 0,0 2-3 16,3-3-3-16,-1-3-9 0,4-2-10 0,2-6-17 15,0-8-24-15,4-2-47 0,0-8-56 16,2-5-91-16</inkml:trace>
  <inkml:trace contextRef="#ctx0" brushRef="#br0" timeOffset="448009.5082">30186 14919 608 0,'0'0'30'0,"0"0"-11"16,0 0-8-16,0 0-6 0,0 0-4 16,81-69-3-16,-53 59-4 0,2 2-6 0,2-2-7 15,1 3-27-15,0-3-70 0,4 3-111 16</inkml:trace>
  <inkml:trace contextRef="#ctx0" brushRef="#br0" timeOffset="448587.4112">30971 14010 462 0,'0'0'71'0,"0"0"-18"0,0 0-12 0,0 0-13 16,0 0-7-16,0 0-6 0,0 0-4 15,0 0 1-15,0 0-6 0,0-39 0 16,0 37-5-16,0 1-2 0,0-1 2 15,0 1-1-15,0-1 0 0,0 1 0 16,0 1-1-16,0 0 1 0,0 0-2 16,0 0 4-16,0 1-4 0,0 13 4 15,0 4-2-15,0 6 0 0,0-3 0 16,3 3 0-16,0-2 0 0,3-1 0 16,0 2-2-16,0 1 2 0,1 1-1 0,-1-1 1 15,-2 0-1-15,-1-6 1 0,-2 1 0 16,1-7 0-16,-2 0 0 0,0 0-1 15,0-1 0-15,-7 1 1 0,1-4 0 16,-6 1 0-16,-1-4-1 0,4-2-2 16,-9 1-2-16,-2-3-4 0,7-1-8 15,-9 0-16-15,1-1-48 0,7-4-75 16,-5-6-131-16</inkml:trace>
  <inkml:trace contextRef="#ctx0" brushRef="#br0" timeOffset="448813.2343">30859 13737 525 0,'0'0'42'0,"0"0"-15"15,0 0-13-15,0 0-9 0,0 0-8 16,0 0-10-16,-26-84-17 0,24 74-56 16,2-10-101-16,0 2-82 0</inkml:trace>
  <inkml:trace contextRef="#ctx0" brushRef="#br0" timeOffset="449288.1266">30842 13369 518 0,'0'0'43'0,"0"0"-13"16,0 0-9-16,0 0-6 0,0 0-4 0,0 0-2 15,0 0-3-15,0 0-2 0,-77 60-1 16,65-45 1-16,4-4-2 0,0-1 0 15,4-2-1-15,1-4 0 0,2 1 0 16,-2-2 0-16,0 0 0 0,-1 0 0 16,2 2 1-16,2-5-1 0,-1 0 0 15,1 0 1-15,0 1-1 0,-2-1 0 16,2 1 2-16,0-1 1 0,0 0 1 16,0 2 0-16,0-2-1 0,0 0-2 15,7-7-1-15,5-6 1 0,3-2-1 0,0-3 0 16,0 0 0-16,1 0-1 0,-3-2 0 15,3 2 1-15,-5-1-1 0,2 3 0 16,-6 4 1-16,1 0-2 0,-4 2 3 16,1 2-3-16,0-1 1 0,-4 5 0 15,2 1-1-15,-3 3-2 0,0-1-2 0,0 1 1 16,6 0 0-16,5 0 2 16,3 5 1-16,2 8 1 0,0 2-2 15,0 2 0-15,1 2 0 0,-2 1-2 16,2 1-3-16,-1 1-2 0,1 0-6 0,2 3-10 15,-3-3-29-15,2 3-54 0,-3-3-95 16</inkml:trace>
  <inkml:trace contextRef="#ctx0" brushRef="#br0" timeOffset="449582.7896">31379 14005 640 0,'0'0'35'0,"0"0"-4"0,0 0-10 0,0 0-8 15,0 0-7-15,0 0-3 0,0 0 1 16,0 0-3-16,0 0-1 15,15 4 0-15,10-8-2 0,8-1 0 0,0-1 0 16,-1-2-2-16,0 2-1 0,-2-2-4 16,-1 4-7-16,-3-2-12 0,-3 1-22 15,2 0-46-15,-5 1-71 0,-3-1-115 16</inkml:trace>
  <inkml:trace contextRef="#ctx0" brushRef="#br0" timeOffset="449816.2869">31572 13796 621 0,'0'0'51'0,"0"0"-18"16,0 0-11-16,0 0-11 0,0 0-4 16,0 0-3-16,0 0 0 0,0 0 0 15,0 0-1-15,0 0 4 0,-18 49-4 16,18-25 2-16,0 2-4 0,0 0-3 0,0 0 1 15,0 2-2-15,0 1-1 0,0 0-2 16,0 0-1-16,2 0-6 0,-1-2-12 16,1-7-30-16,1 1-74 0,-2-7-170 15</inkml:trace>
  <inkml:trace contextRef="#ctx0" brushRef="#br0" timeOffset="450279.4097">31984 13795 718 0,'0'0'0'0,"0"0"0"16,0 0 0-16,0 0 1 15,0 0-2-15,0 0 5 0,0 0-5 0,0 0 1 16,94-20-1-16,-72 29-1 0,-2 2-1 16,-2 4 1-16,-3 1 4 0,-3 4-3 15,-1 2 3-15,-5 0-5 0,-6 1 0 16,0 0-1-16,-10-1 2 0,-9 2 2 16,-7-1-1-16,-6 1 4 0,-4-2-3 15,-3-2-5-15,-1-2 0 0,2-1 0 0,5-4 1 16,4-2 5-16,10-5 0 0,6-1 1 15,9-4 0-15,4-1-1 0,-6 0 2 16,1 0-2-16,-2 0 0 0,3 0-2 16,4-6-1-16,0-3-1 0,11-2-1 15,4-1 1-15,-2 6 2 0,4 2 2 0,3 4 3 16,1 0-7-16,6 0 4 16,-1 4-3-16,0 2-6 0,-1 1 4 15,1 0-12-15,-1 1-6 0,1-2-18 16,3 0-15-16,1-3-36 0,3 0-18 0,-1-3-36 15</inkml:trace>
  <inkml:trace contextRef="#ctx0" brushRef="#br0" timeOffset="450501.6195">32415 13852 525 0,'0'0'65'15,"0"0"-17"-15,0 0-20 0,0 0-10 0,0 0-8 16,0 0-2-16,0 0 0 0,0 0-2 16,0 0 4-16,0 0-7 0,-7 19 2 15,7 8-4-15,0-2-2 0,-5 2-1 16,-2 0-1-16,-5 0 0 0,-3 3-4 16,0 0-1-16,-1 1-10 0,4 1-19 0,-3 0-43 15,2 3-67-15,-6-3-143 0</inkml:trace>
  <inkml:trace contextRef="#ctx0" brushRef="#br0" timeOffset="454068.1829">32596 14439 26 0,'0'0'0'0,"0"0"42"0,0 0-42 16,0 0 57-16,0 0 24 0,0 0-2 15,0 0-1-15,0 0-12 0,0 0-30 16,23-82-12-16,-26 70-13 0,-2 3 7 0,1-2 1 15,0 1-2-15,1 6-2 0,-4-2-4 16,4 3 0-16,0-1-3 0,1 1-3 16,2 3 0-16,-1-1-3 0,1 1-2 15,-1 0 1-15,1-1 0 0,-2 1-1 16,2-2 0-16,0 2-1 0,0-1 0 0,0 1 1 16,0-2 0-16,0 2 1 0,0 0 0 15,0-2 5-15,0 2-6 0,6 0 8 16,0-3-8-16,5 2-2 15,1-1 2-15,-8 2 0 0,9 0-1 0,-7 0 2 16,6 0-1-16,-1 0 2 0,-2 6-2 16,-1-2 1-16,-2 3 2 0,1-1-2 15,-2 4 1-15,-1 0 2 0,-1 3 1 16,-2 4 0-16,-1 3 2 0,0 5-1 16,0 2 0-16,-1-2-1 0,-5 2-1 0,0 3 2 15,-1 0-4-15,3-1 1 16,-2 3-3-16,-1-2-2 0,1 0 0 0,-2-2-1 15,2-9-2-15,3 1-1 0,3-8-3 16,0-6-4-16,0 1-5 0,0-7-12 16,0 0-41-16,0 0-76 0,-3 0-123 15</inkml:trace>
  <inkml:trace contextRef="#ctx0" brushRef="#br0" timeOffset="454281.2464">32418 14553 522 0,'0'0'57'15,"0"0"-17"-15,0 0-17 0,0 0-10 0,0 0-8 16,0 0 0-16,0 0-6 16,0 0 2-16,0 0-2 0,84-60 0 15,-60 53-2-15,2 0 4 0,-1 1-1 16,-1 2-3-16,-2-1-6 0,3-1-25 0,1-4-39 15,0 2-53-15,1-3-89 0</inkml:trace>
  <inkml:trace contextRef="#ctx0" brushRef="#br0" timeOffset="455355.5007">32851 13793 355 0,'0'0'61'16,"0"0"-15"-16,0 0-11 0,0 0-6 0,0 0-7 16,0 0-6-16,0 0-4 0,0 0-2 15,0 0-2-15,0 0-1 0,-30-61 1 16,30 59-2-16,-1 1-2 0,1 0-2 15,-2-1-2-15,2 2 1 0,0 0 0 16,-1 0 1-16,-1 0 0 0,0 11 2 16,-1 4-2-16,0 5 2 0,0-1-2 15,0-3 2-15,1 0 2 0,2 2-3 16,0-1 3-16,0 1-4 0,0-2-1 16,2-6 1-16,-2-5-1 0,1 6-1 0,1-7 1 15,-1 1 0-15,1-2-1 0,-2-3 1 16,0 0 0-16,0 0 2 0,1 3 2 15,-1-2 2-15,2 1 3 0,-2-2-2 16,1 1 1-16,-1-1-4 0,4 0-3 16,1-9-1-16,0-6-4 0,3-5 3 15,-1 0-4-15,4 0 4 0,1 3-1 16,2-1 0-16,2 2-3 0,3 1 0 16,-3 3 1-16,-2 5-4 0,0-2 1 15,-4 5-2-15,-5 2-1 0,7 1-2 0,-2 1-4 16,3 0-8-16,2 3-16 0,-4 6-9 15,-5-2-9-15,1 5-6 0,-2-5 2 16,-5 4 2-16,-2 6 7 0,-8-1 14 16,-7 3 18-16,-1-1 8 0,0-5 12 15,-4-1 7-15,4-3 5 0,3-1 8 0,1-3 9 16,3-1 12-16,1-3 11 0,-2 3 7 16,6-3 1-16,-5 1-5 15,5-2-9-15,0 0-9 0,2 3-9 16,4-3-9-16,-2 0-7 0,2 0-3 0,0 0-2 15,0 1-1-15,0-1-1 0,0 3-1 16,11 2-2-16,5 1-2 0,4 1 0 16,1 0 0-16,-1-1-1 0,0-2-1 15,0-1-2-15,-6 0-2 0,4 1-4 16,-2-2-7-16,-5 0-21 0,7 1-32 0,-1-3-50 16,-7 0-70-16</inkml:trace>
  <inkml:trace contextRef="#ctx0" brushRef="#br0" timeOffset="455811.2448">32827 13253 429 0,'0'0'0'0,"0"0"24"0,0 0 7 16,0 0-6-16,0 0-11 0,0 0-4 15,0 0-1-15,0 0-1 0,7-8-3 16,-16 19 1-16,-1 2-2 0,-1 1 0 16,2-1-1-16,2-3-1 0,-2 0 0 15,1 3 0-15,0-6 0 0,-1 5-1 16,3-6 1-16,3-2 4 0,-3 2-1 16,3-4 4-16,0 1 1 0,0 1 0 15,3-4 2-15,-2 0-3 0,2 0 2 0,-1 0 2 16,0 1-3-16,-1-1-1 0,1 0 0 15,-6 0-3-15,1 0 1 0,0 0-1 16,-1-1-1-16,5-3-1 0,-1 0 1 16,-1-5-2-16,3 4 1 0,1-7-2 15,0-4-1-15,0 2 0 0,3-1-1 0,5 1 0 16,-1 3 0-16,-1 4-1 0,6-2 0 16,-5 3 0-16,0 3-1 15,2 0 0-15,2 3-1 0,4 0 0 16,1 1 0-16,1 8 0 0,0 2-3 0,0 3 1 15,0 1-3-15,-1 1-1 0,3 4-12 16,1 0-18-16,0-1-42 0,3 1-55 16,0-1-145-16</inkml:trace>
  <inkml:trace contextRef="#ctx0" brushRef="#br0" timeOffset="456160.4574">33278 13298 665 0,'0'0'0'0,"0"0"3"0,0 0-3 0,0 0 3 16,0 0 0-16,0 0-3 15,0 0 0-15,0 0-1 0,0 0 2 0,0 0 2 16,49 21 0-16,-30-2 1 0,-3 1 0 16,3 4 1-16,-3 5-3 0,0 4 2 15,-2 5-1-15,2 6 0 0,-3 5 0 16,0 3-1-16,-6 5-2 0,-1 2 1 16,-2 1-1-16,-1 2-2 0,-1-2 3 15,0 1-5-15,-2 3 0 0,0 0 0 0,-5 2-3 16,-5-1-5-16,-5-1-19 0,-5-3-45 15,-5-5-114-15,-3-3-101 0</inkml:trace>
  <inkml:trace contextRef="#ctx0" brushRef="#br0" timeOffset="468188.3312">5148 7420 6 0,'0'0'14'15,"0"0"7"-15,0 0 2 0,0 0 4 16,0 0-4-16,0 0-5 0,0 0-7 16,0 0-3-16,0 0-4 0,0 0-2 15,10-12 1-15,-6 12-2 0,-4-1-1 16,0 1 1-16,1-1-1 0,-1 1-1 0,0 0-3 16,2 0-1-16,-2 0 2 0,0 0 2 15,0 0 1-15,0 0 0 16,1 0 1-16,-1 0 0 0,0 0-1 0,2 0 1 15,-2 0 2-15,0 0-2 0,1 0 0 16,-1 0 4-16,2 0-4 0,-2 0 0 16,0 0 1-16,1 0-4 0,-1 0 5 15,2 1-1-15,-2-1 0 0,1 1 1 16,-1-1-1-16,2 2 0 0,-2-2 1 16,1 2 1-16,-1-2 1 0,3 1 0 0,3 2 0 15,-1 1-2-15,4 1 2 0,0 0 0 16,0-2-1-16,5 3 2 0,-5-3-1 15,5 3-1-15,-1-3 0 16,-4 0-2-16,7 2 1 0,-3-2-1 0,-2 0 2 16,5 2-2-16,0-1-1 0,-1-1 1 0,0 2-1 15,-3-1-1-15,5 0 0 16,-5 1 0-16,5 2 0 0,-4-3 0 16,-1 0 0-16,4 1 0 0,-3 1 0 15,1-3-1-15,-5 0 1 0,3 0 1 0,5 0-1 16,-7-1 2-16,7-1-1 0,-8 1-1 15,5-1 0-15,1 1 0 0,-1-1 2 16,2 2-2-16,0 1 1 0,-4-3 0 16,5 3-1-16,-2 1 1 0,-5-2-1 15,4 2 0-15,2-1 0 0,-6-1 0 0,5 2-1 16,-1 1 2-16,-5-2-1 16,4 3-1-16,-3-3 1 0,-3 0-1 15,8 4 1-15,-4-1 1 0,8 1 0 16,-6-3-1-16,-1 1 1 0,2-2-1 0,-4 0 0 15,3 2-1-15,-4-4 1 0,-5 0 1 16,-1 0-1-16,3-2 0 0,-2 1 1 16,1 1 1-16,0-1-2 0,-5-1 1 15,0 0 0-15,0 0-1 0,0 2 0 16,6-1-1-16,0 1 0 0,0 0-2 0,-2-1 2 16,-1 0 1-16,0 2 0 0,4-3 0 15,-3 2 0-15,-4-2-1 0,3 2 0 16,2-1-2-16,-4 1 2 15,5-1-1-15,-6-1 1 0,0 0-1 0,0 0 1 16,0 1 1-16,3-1 0 0,-2 2 0 16,1-2 0-16,0 1 0 0,0-1 0 15,-1 2 0-15,1-2 0 0,-1 1 0 16,1-1-1-16,-1 2 1 0,-1-2-2 16,6 2-4-16,-2 1 1 0,1-2-1 0,-1 1 3 15,-4-2 2-15,4 2 1 0,-1-1-2 16,0 0 1-16,3 0-1 0,-6-1-1 15,0 0 1-15,0 0 0 0,1 2 1 16,1-2-2-16,-1 0 1 0,1 2-1 16,-1-2 2-16,1 0 0 0,-1 1 0 15,-1-1 0-15,2 0 1 0,-2 2 0 16,1-2 1-16,-1 0-1 0,0 2 0 16,0-2-1-16,4 0 1 0,-4 0 0 15,0 1 0-15,0-1-1 0,3 0-2 0,-3 0-2 16,0 1 2-16,3-1 3 0,3 2 2 15,0 0 3-15,4-2-3 0,3 1-3 16,-2-1-5-16,2 0-4 0,0 0-9 16,6 0-18-16,-7 1-24 0</inkml:trace>
  <inkml:trace contextRef="#ctx0" brushRef="#br0" timeOffset="468912.3258">5236 7553 104 0,'0'0'31'0,"0"0"-3"0,0 0-1 16,0 0-3-16,0 0-4 0,0 0-3 16,0 0-2-16,0 0-3 0,0 0-3 15,-9-21-3-15,9 19-5 0,0 1-6 16,0-1-2-16,0 0 3 0,0 1 3 16,0 1 3-16,0-2 1 0,13 2 1 15,3 0-2-15,3 2 1 0,1 4-1 0,2 0 0 16,-3 2 1-16,2-2-2 0,-1 0 0 15,1-2 4-15,-1 1 2 0,3-1 1 16,3-1-1-16,-1-1-1 0,1 0-3 16,3 1 1-16,0-2-2 0,1 2-2 15,-1 0-1-15,3 2-3 0,-2 1-3 16,-1 0 0-16,-3 2 1 0,0 0-1 16,0-1 5-16,2 2-1 0,-2-2-1 15,3 4 2-15,-2-2-2 0,-1 3 0 16,0-4-3-16,-4 1 0 0,1-3-1 0,-7 0-2 15,-2-1-2-15,-5-2-1 0,1 0 1 16,-1 2 3-16,-5-4 3 0,1 0-1 16,-5-1-3-16,0 0 0 0,0 0-3 15,1 3 2-15,-1-3 0 0,4 0 2 16,-4 0 2-16,3 2 0 0,-3-2-1 0,3 2 1 16,-2-2 0-16,-1 1 2 0,2-1 3 15,-2 2 3-15,1-2 2 0,-1 0-1 16,2 1-9-16,-2-1-7 0,1 0-4 15,-1 0-3-15,2 0 6 0,-2 0-2 16</inkml:trace>
  <inkml:trace contextRef="#ctx0" brushRef="#br0" timeOffset="469567.7958">5107 7454 73 0,'0'0'11'15,"0"0"9"-15,0 0 1 0,0 0-2 16,0 0-3-16,0 0 0 0,0 0 7 16,0 0 6-16,0 0 3 0,0 0-4 15,-59-14-4-15,59 14-6 0,-2 0-10 0,2 0-4 16,0 0-5-16,0 0 1 16,0 0 2-16,0 0 3 0,0 0 3 15,3 0-1-15,6 0-4 0,8 5 1 16,-8-2 2-16,7 2 2 0,-3-2 2 0,-1 0 0 15,5 1-1-15,-4 0-1 0,6-1 2 16,2-1-1-16,0 1 0 0,2-1 4 16,1-1-4-16,2 3 1 0,2-3-2 15,-1 1-2-15,6 1 0 0,-1-1-3 16,0 2 0-16,3-1-1 0,1 0-2 0,0 0 2 16,-1 1-2-16,5 1 0 0,-5 1 0 15,3 0-1-15,-5 0 1 0,2 2-3 16,-6-1-7-16,-5 2-3 15,2-1 5-15,-4 1 1 0,1 0 9 0,3-1 3 16,-3-2-3-16,0 0-1 0,2-2-1 16,-8-1-4-16,-1 1-5 0,-4-3-5 15,-5 1 3-15,5-1 2 0,-1 3 6 16,-2-3 1-16,1 3-1 0,6-1 4 16,-9 1 1-16,10 0 2 0,-8-1-4 0,0 1-6 15,1 0-2-15,-6-3-1 0,2 4 3 16,0-3 0-16,-3 0-1 0,1 1 0 15,-2 0-4-15,-1 0-7 0,3 1-2 16,-1 1-8-16,-3-5-8 0,0 0-4 16,0 0-7-16,3 7-17 0,-2 0-26 15</inkml:trace>
  <inkml:trace contextRef="#ctx0" brushRef="#br0" timeOffset="471176.5368">6420 6876 66 0,'0'0'20'0,"0"0"-6"16,0 0-4-16,0 0-6 0,0 0-1 15,0 0-1-15,0 0 1 0,0 0-2 16,0 0 0-16,-4-32 1 0,4 27 0 0,0 1 2 15,0 0 0-15,3 0-1 0,-3 4 2 16,0-6-1-16,1 2-1 0,2-1 3 16,-2 0 4-16,-1 5 0 0,0-1 6 15,0 1 4-15,0-2 1 0,2 1 2 16,-2 0-2-16,0-1-5 0,0 1-7 0,1-1-3 16,-1 1-6-16,0 1-2 0,0-2-3 15,0 2-2-15,0-2 1 16,0 2 3-16,0 0 2 0,0 0 3 15,0 0 3-15,0 0-4 0,2 0 1 0,-2 0 0 16,1 2-4-16,1 4 4 0,-1 8 0 16,1 4 0-16,-1 2 2 0,5 7-3 15,-2 0 1-15,1 2-1 0,0 1 0 16,1 4 3-16,-3 0-3 0,3-2 0 16,-3 5 0-16,0-3-2 0,-2 4-7 0,1-1 6 15,-2 0 2-15,1 1 2 0,-1-2 5 16,0 0-3-16,0-1-4 0,0-1 1 15,-3-2-1-15,-1-3 0 16,2-10-1-16,-1 1-1 0,2-8 2 0,-2-6 0 16,3 6 0-16,0-5-1 0,0-2-2 15,0 0-1-15,0-5 1 0,0 0-1 16,0 0 1-16,0 2-3 0,0-1-1 16,0 1 2-16,0-1 1 0,0 1 1 15,0-1 3-15,0 1-3 0,0-1-1 0,0 1-2 16,0-1-1-16,0 6-1 0,0-1-3 15,0-2 0-15,3 2-5 0,-3-6-8 16,0 0-11-16,1 7-19 0,1-2-18 16</inkml:trace>
  <inkml:trace contextRef="#ctx0" brushRef="#br0" timeOffset="471357.0335">6391 7154 137 0,'0'0'4'16,"0"0"-4"-16,0 0-5 0,0 0-12 0,0 0-21 16,0 0-6-16</inkml:trace>
  <inkml:trace contextRef="#ctx0" brushRef="#br0" timeOffset="471831.091">6394 7338 94 0,'0'0'36'0,"0"0"-4"0,0 0-5 15,0 0-7-15,0 0-5 0,0 0-5 16,0 0 8-16,0 0-1 0,0 0 5 16,-32-77-3-16,32 73-1 0,0 4-2 15,-1-1 3-15,1 1-2 0,0-2-1 0,0 0-6 16,-3 1-2-16,3-1-5 0,0 1 1 15,0-1-4-15,0 1 0 0,0-1 0 16,-1 0-4-16,1 1 2 0,0 0 0 16,0 1 0-16,0-3 1 0,0 3 1 15,-2 0 1-15,2 0 0 0,0-2 2 16,0 2 2-16,0-1 2 0,0 1-1 16,0-2 3-16,0 2 0 0,0-2 0 15,0 2-1-15,0 0-1 0,0 0-2 16,0-1-1-16,0 1 0 0,0 0-2 0,0 0-1 15,0 0-1-15,-1 0-1 0,1 0-2 16,0 0-1-16,0 0-2 0,0 0-6 16,0 0-4-16,0 0-2 0,0 0-16 15,0 1-22-15,0 6-61 0,0 8-103 16</inkml:trace>
  <inkml:trace contextRef="#ctx0" brushRef="#br0" timeOffset="472607.5224">6251 7306 391 0,'0'0'20'16,"0"0"-2"-16,0 0-8 0,0 0 0 15,0 0 1-15,0 0-2 0,0 0-9 16,0 0 2-16,-20-81-5 0,20 77 3 16,0-1 0-16,0 0-5 0,0 5-3 15,0-2 0-15,0 2 1 0,0 0 5 16,4 0 7-16,6 2-5 0,5 5 5 16,2 6-4-16,-4-1-1 0,1 1 1 15,-2-1-1-15,0 3 1 0,1 0-1 0,-2 0 0 16,2 2-1-16,-1 1 1 0,-2 0 0 15,4 1 0-15,-2 0-1 0,-1 1 1 16,1-1-2-16,-2 3 2 0,0-2-1 16,-1-1 1-16,-3 1-1 0,0-6 1 15,-3 2 0-15,1-5 0 0,-3 0-2 0,2 1 2 16,-3-8-1-16,0 3 1 16,0-7 0-16,0 0 1 0,0 0-1 15,0 1 2-15,3 1 1 0,-3-1 0 16,0 0 4-16,0 1 1 0,0-1 1 0,1-1-4 15,-1 2-2-15,2-2-3 0,-1 0-1 16,1-6 0-16,1-5 1 0,-2 1-1 16,2-2 0-16,-1 1-1 0,-1-1-2 15,2-5 1-15,0 7 0 0,2-7 1 16,-2 0-1-16,0 2-1 0,3-5 2 0,0 4-3 16,0-3 1-16,-1 7 0 0,0-3 1 15,-1-2 0-15,-1 5 2 0,1-6-1 16,-1 7 1-16,-1 5 2 0,-1-4 1 15,1 5 0-15,-2 1-1 0,1-1 0 16,-1 5 0-16,0-2 0 0,0 2-1 16,0-1 1-16,2-1 1 0,-2 1-1 15,0-1 0-15,0 0-1 0,0 1-1 16,2 0 0-16,-2 0 2 0,0-1 1 16,0 0 0-16,2 1 1 0,-2-1 0 0,0 0 0 15,0 1 1-15,0 0 1 0,0-1 0 16,0 2 2-16,0-1-1 0,0 1-1 15,0-2 1-15,0 2-6 16,0-1 1-16,0 1-1 0,-4-3-1 0,-1 1 4 16,1 0-2-16,-2 1 0 0,6 1 0 15,-4 0-2-15,-2 0-3 0,-7 0-1 16,3 0-6-16,-3 0-9 0,6 3-37 16,2-1-39-16,1 1-141 0</inkml:trace>
  <inkml:trace contextRef="#ctx0" brushRef="#br0" timeOffset="473400.1142">6313 7782 156 0,'0'0'27'0,"0"0"-8"15,0 0-10-15,0 0-9 0,0 0 0 16,0 0 0-16,0 0 4 0,0 0 2 16,0 0 0-16,17 14-1 0,-5 3 0 15,1 1 3-15,-3 2-4 0,2 1 2 0,-3 2 1 16,-1 1 0-16,1 2 3 0,-3 3-1 16,1 1 0-16,-3 2-3 15,3 4 0-15,-4 0-3 0,0 2-7 16,0 1 1-16,-3 0 3 0,3 0 2 0,-3 1 5 15,3-3-1-15,0-1-6 0,-2-6 0 16,1-9 0-16,-1-1 0 0,1-8 1 16,0-1-1-16,0 0 0 0,-2-7-4 15,1 3 1-15,-1-3 1 0,2 0-5 16,-2 0 4-16,1 3-2 0,-1-7 0 0,0 0-2 16,0 0-3-16,0 2-4 0,0-1-1 15,0 0 2-15,0 1 4 0,0 0-1 16,0-1-3-16,0-1-19 15,0 0-36-15,3 0-14 0</inkml:trace>
  <inkml:trace contextRef="#ctx0" brushRef="#br0" timeOffset="474167.5603">6391 7743 59 0,'0'0'29'15,"0"0"1"-15,0 0-5 0,0 0-6 16,0 0-11-16,0 0-10 0,0 0-3 16,0 0 0-16,0 0 5 0,0 0 5 15,6 4 0-15,-12 19-2 0,1 2 0 0,-3 0 0 16,1 1 0-16,1 2 1 0,-2-1 0 15,0 1 1-15,1 1-3 0,1-1 2 16,-2 0-3-16,2 1-1 0,-1 2 0 16,-1-2-1-16,1 2 1 0,-1 0 1 15,0-1 0-15,1-1 0 0,0-5-2 0,0-5 0 16,4-9-1-16,0-1 0 16,1-5 0-16,1 1 1 0,1 0 1 15,0-5 1-15,-3 0 3 0,3 0 1 16,0 1 7-16,0-1 18 0,0 0 7 0,0 0 1 15,0 0-7-15,0-11-19 0,0-8-12 16,0-7 0-16,6-3-3 0,-2 1 7 16,3-2 0-16,-1 3 0 0,1 2-2 15,-1 0-2-15,0 2 4 0,4 4-3 16,-4-1 1-16,0 0-2 0,-5 7 1 16,5-4-1-16,-2 2 2 0,0 3 1 15,-1-3-2-15,0 3-1 0,-1 8 1 0,-1-6-2 16,1 5 0-16,-2-1 1 15,1-5-4-15,-1 7 4 0,0-2 0 0,3 1 0 16,-3 5-1-16,0-6 1 0,0 1 0 16,0-1 0-16,3 2-1 0,-2-1-1 15,1 0-2-15,-1 1 3 0,1 0 0 16,-2 4 1-16,0-1-1 0,0 1-5 16,1-2 3-16,1 2-3 0,-1 0 4 0,2 0 4 15,1 0 1-15,5 4 2 0,1 8 1 16,4 4-3-16,-5 4 2 0,0-4-2 15,-1 2-3-15,0-2 1 0,-4-5-2 16,2 1 1-16,3 0 0 0,-4-4 1 16,1 4 3-16,4-2-2 0,-4-3 1 15,4 1 1-15,-3-3-2 0,1-1-2 16,-1 0 2-16,3 0 1 0,-1-1-1 16,-5-2 0-16,-1 0 2 0,-3-1-1 15,0 0-1-15,0 0 1 0,3 0 0 0,-2 2-3 16,1-2 1-16,-1 0-2 0,2 0-7 15,-3 1-10-15,0-1-18 0,1 2-22 16,-1 3-68-16</inkml:trace>
  <inkml:trace contextRef="#ctx0" brushRef="#br0" timeOffset="482736.2519">6424 7731 73 0,'0'0'24'0,"0"0"-3"0,0 0 3 15,0 0 0-15,0 0-1 0,0 0-3 16,0 0-2-16,0 0-7 0,0 0-8 16,0-43-7-16,0 41-5 0,0 2 2 15,0 0 2-15,0 0 7 0,0 0-2 0,0 0 0 16,0 3 1-16,2 2-2 0,2 3 1 15,-2-4 0-15,-1-1 0 0,2 2 1 16,-3-5 1-16,0 0 1 0,0 0 1 16,0 1 2-16,0-1 0 0,3 2 1 15,-3-2-2-15,0 2 0 0,0-2-3 0,0 1-3 16,3-1 0-16,-3 1-1 0,0-1 0 16,0 3 2-16,3-3 0 15,-3 0-2-15,1 2 3 0,1 0 0 16,-1-1 0-16,1 1 3 0,0-1-2 0,0 0 0 15,-1 1 3-15,1-1 1 0,-1 1 1 16,-1-2 0-16,3 2 3 0,-3-2-1 16,0 2 0-16,0-2 2 0,3 1-2 15,-3-1-2-15,0 1 0 0,0-1-1 16,3 2-1-16,-3-2 1 0,1 0 0 0,-1 1 0 16,2-1-2-16,-2 2 1 0,1-2 0 15,1 2 1-15,-1-2 1 0,1 1-1 16,-1-1 0-16,1 1-1 15,-1-1 2-15,2 1-2 0,-2-1 2 0,-1 2-1 16,3-2-1-16,3 2 1 0,-2-1-1 16,2 1 0-16,3 1-1 0,-2-2-1 15,3 1-2-15,-1 1 0 0,-5-2 0 16,2 2-1-16,-2-2 0 0,-1 0-1 16,3 1 2-16,0-1 0 0,-2-1 1 0,3 2 6 15,3-1 0-15,1 2 4 0,0-3-1 16,1 1-1-16,-1-1-3 0,2 0-2 15,-4 0-3-15,5 0 0 0,-8 0-2 16,4-1 0-16,-4 1 0 0,1 0-2 16,-1 0 0-16,-2 0-1 0,2 0-1 15,-1 0 0-15,6 0 1 0,-5 0 1 16,4 0 4-16,7 5 1 0,-2 0 2 16,5-1-3-16,-4 0 0 0,4 1-2 15,-8-2 1-15,4 1-2 0,-2 0 2 0,-4-1-1 16,9 0 1-16,-2 0 2 0,-5-2-3 15,-1 1-1-15,0-1-2 0,-7-1-3 16,2 0 1-16,0 1 3 0,-1-1 0 16,1 0 0-16,4 2 2 0,3-1-2 15,-1 1 6-15,4 2 2 0,1-3 2 0,2 2-3 16,-2-2 1-16,2 1-4 16,-3 0-1-16,9-1 1 0,-2 0 0 15,-9 0-1-15,5 2 1 0,-7-2-4 16,2-1 0-16,-1 1 0 0,1 1 3 0,-2-2 1 15,1 0 1-15,0 2-3 0,-6-2-4 16,1 0-2-16,-8 0-2 0,5 0 2 16,1 0 4-16,-2 0 4 0,7 0 0 15,-7 1 3-15,10 2-1 0,1 0 1 16,-5 1-3-16,4-1 4 0,2 2-3 0,-7-2 2 16,7 2-1-16,0-2-2 15,-6-1-1-15,10 2-2 0,-5-1 1 16,-4-1-1-16,7 1 0 0,-1-1 1 15,-7 0-2-15,7 1 1 0,-8-2-1 0,3 1-2 16,-1 0 1-16,-5-2 0 0,0 1 0 16,-6-1 2-16,0 0 0 0,0 0 1 15,1 0 0-15,1 2 0 0,-1-2 0 16,1 0 0-16,-1 0 1 0,1 0 0 16,0 0-1-16,-2 0 0 0,3 0-1 0,-3 2 0 15,3-2 0-15,-3 0 0 0,3 0 0 16,-2 0-1-16,1 0 2 0,-1 0-1 15,1 0 2-15,-1 0 2 0,1 0 0 16,-2 0 1-16,0 0 0 0,1 0 1 16,-1 0-2-16,0 0 0 0,0 0 1 15,0 0-2-15,0 0 0 0,0-2-4 16,0-3-1-16,-6-4-3 0,2 2-1 16,-2-1-2-16,3-1-1 0,-1 4-2 15,0-4-1-15,1 4-4 0,-2-3-4 0,1-2 0 16,0 1-3-16,-1 0-8 0,-2 0-7 15,0-3-3-15,1 5 1 0,-4-4 14 16,-3 0 11-16,6 6 11 0,-5-4 4 16,4 5 3-16,3 1 1 0,-2-2-2 15,4 4 1-15,-1-2-1 0,1 1 1 0,3 2 0 16,-2-1-1-16,2 1 3 16,-2 0-2-16,0-2-1 0,1 2-1 15,-1-1 1-15,1 1 3 0,-1 0 1 16,1-1 2-16,-2 1 3 0,3 0 4 0,-3 0 3 15,3 0-1-15,-3 0-1 0,3-2-3 16,-1 2-3-16,-1 0-2 0,1 0-3 16,-1 0 1-16,1 0-3 0,-1 0-4 15,1 0-2-15,1 0 2 0,-3 0 1 16,3 0 4-16,-1 0 2 0,1 0 0 0,0 4-2 16,0 3 0-16,0 3 1 0,1 0-1 15,5-2 1-15,-2 1 1 0,2-1 0 16,3 0-2-16,-3 1 2 15,5 0-3-15,-1-2-1 0,3 0 0 0,-1 2 3 16,-2-2-3-16,3 0 3 0,-4-1-2 16,2 1-1-16,-1-2-1 0,-4-3-3 15,4 3 1-15,-7-4-1 0,2 0 1 16,-5-1 2-16,0 0 0 0,0 0 0 16,2 2 2-16,-2-2-2 0,3 2 2 0,-3-2 0 15,3 2 1-15,-3-2 0 0,0 1-2 16,0-1 0-16,3 2-1 0,-3-2-2 15,1 1 0-15,-1-1-4 0,0 1 2 16,2-1 1-16,-2 2 1 0,0-2 3 16,1 2-1-16,-1-2-1 0,0 1 1 15,2-1 0-15,-2 2 0 0,0-2 2 16,0 0 3-16,0 5-1 0,-3 3 5 16,-6 2-2-16,-4 2-1 0,-1-2-2 15,-5-1 0-15,1 0 0 0,-5 1-1 0,-1 2-1 16,-1-2-1-16,5-1 1 0,4-1-1 15,-1-2-2-15,10-2 1 0,-4-1-2 16,1 2 1-16,0-3 2 0,0 4-1 16,7-5 0-16,-1 1 0 0,4-2-2 15,-2 0 1-15,2 0-2 0,-1 0-2 16,-1 1-8-16,0-1-14 0,0 0-31 0,2 0-25 16,0 0-33-16,0 0-49 15</inkml:trace>
  <inkml:trace contextRef="#ctx0" brushRef="#br0" timeOffset="483475.3251">7437 7814 268 0,'0'0'44'16,"0"0"-3"-16,0 0-4 0,0 0-15 15,0 0-9-15,0 0-5 0,0 0-5 16,0 0 0-16,0 0-1 0,0 0-1 16,-9-8 2-16,8 6-1 0,1 2 0 0,-2 0 0 15,2 0 0-15,0-1 0 0,0 1 0 16,0 0 0-16,-1 0-1 0,1 0 1 15,0 0-1-15,0 0 1 0,0 0 0 16,0 0-2-16,0 0 0 0,-2 0 0 16,2 0-2-16,0 0-1 0,0 0-1 15,0 0-2-15,0 0 0 0,-1 0-3 16,1 0 1-16,0 0 1 0,0 0 2 16,0 0 4-16,0 3 1 0,0 4-1 15,0 5 2-15,0 6 4 0,1 0-1 0,1 6 3 16,1 0-2-16,-2-1-3 0,1-6 0 15,-2 1-2-15,1 1 2 0,-1-6-3 16,0 7 1-16,0-8 0 0,0 0-1 16,0 1 1-16,0-8 0 0,0 2 0 15,0-7 1-15,0 0 2 0,0 0 2 16,0 1 1-16,0-1 0 0,0 2-3 16,0-2-2-16,0-2 1 0,0-11-2 15,0-7 1-15,2-3-2 0,-2-1 1 16,1-1 0-16,-1 1-1 0,0-2 1 0,0 2-2 15,0 4 2-15,0 1 0 0,0 0 3 16,0 6-2-16,0-9-2 0,-1 3 1 16,1 6 0-16,-2 0 3 0,2 8 4 15,-1 0 1-15,1-1-1 0,-2 1 1 16,2 0-3-16,0 5-2 0,0-2-3 0,-1 2-6 16,1 0-4-16,0 0 5 0,0 0-1 15,0 0 5-15,0 2 2 16,0 12-3-16,0-2 0 0,0 7-1 15,1 0 0-15,1-1 0 0,-1 6 2 0,1 1 4 16,-2-3-2-16,1 3 3 0,-1-9-4 16,0 3 0-16,0-1 0 0,0-6-3 15,0 5-1-15,0-7-3 0,-1 2-6 16,-1-1-16-16,1-5-27 0,1 0-27 16,0-1-37-16</inkml:trace>
  <inkml:trace contextRef="#ctx0" brushRef="#br0" timeOffset="484691.7184">6169 7735 186 0,'0'0'46'16,"0"0"-3"-16,0 0-1 0,0 0-10 16,0 0-13-16,0 0-7 0,0 0-8 0,0 0-1 15,0 0-3-15,-18-2-4 0,18 2 1 16,0 0-2-16,0 0 2 0,0-1 3 15,0 1 6-15,0 0 3 0,0 0 2 16,0 0-3-16,0 0-2 0,0 0-3 16,0 0-2-16,6 0 2 0,1 0-2 0,-1 0-2 15,1 0 2-15,-4 0-2 16,4 0-1-16,4 0 4 0,6 0 2 16,-7 0 2-16,7 1 1 0,-1 1-2 15,-4-1-1-15,5 3-1 0,-4-2-1 0,0-1 0 16,6 0-1-16,-9 1 1 0,9 1 0 15,-3 0 0-15,-6-2 1 0,9 2 2 16,-2 0-1-16,-5-1 1 0,6 1 0 16,-2-2 0-16,3 3-1 0,3-2 1 15,1 3 1-15,0-2-2 0,-3 1 0 0,1-1-1 16,-1 1-1-16,-1-1 0 0,-5-1 1 16,2 0-2-16,0 0 1 15,-4 0-2-15,5 0 0 0,-1-1 0 16,1 3 3-16,6-3 1 0,-2 3 0 0,-1-3 1 15,1 0-3-15,0 1-1 0,0 0 0 16,1-2 0-16,1 1 0 0,-5-1-1 16,2 0-1-16,-10 0-1 0,6 0 0 15,3 2 2-15,-1 0 3 0,5 0 3 16,-2 0 1-16,-1 1-1 0,3-1-3 0,-4 0 0 16,4-1-2-16,-1 3 1 0,-2-1 0 15,2 0-1-15,-1 0 0 16,-6 0 0-16,1-1 0 0,0 1-1 15,-5-2 0-15,-1-1-2 0,1 1 0 0,-6 1-1 16,5 0 1-16,-1-1 4 0,0 2-2 16,1 0 3-16,-1 2-2 0,6-1 0 15,-6-1 0-15,7 3 0 0,0-2 1 16,-3 0 0-16,6 1 0 0,-2 1 2 16,-4-4-3-16,3 3 0 0,0-2-1 0,-4-1 0 15,5 3 0-15,-1-2 1 0,-5-3-1 16,5 2 1-16,-4 0 0 0,-8-2-2 15,8 1 2-15,-6-1-2 0,-1 0 0 16,7 2 1-16,-6-1 0 0,-2-1 1 16,7 1 1-16,-5-1-2 0,0 0 0 15,0 3-1-15,-6-3-1 0,0 0 1 16,0 0 1-16,0 0-1 0,3 1 0 16,-2-1 0-16,1 0-2 0,-1 0 3 15,1 0 0-15,0 0 0 0,0 0 1 0,-1 0-2 16,1 0 0-16,-1 0-2 0,-1 0-2 15,2 0-4-15,-2 0 1 0,1 0-3 16,-1 2-1-16,0-2-6 0,0 0-11 16,0 0-32-16,0 0-45 0,0 0-138 15</inkml:trace>
  <inkml:trace contextRef="#ctx0" brushRef="#br0" timeOffset="485721.3036">7404 7711 161 0,'0'0'48'0,"0"0"0"15,0 0-4-15,0 0-1 0,0 0-7 16,0 0-8-16,0 0-7 15,0 0-5-15,0 0-2 0,0 0-1 0,-53-35 3 16,52 33 0-16,1 2 0 0,-2-3-3 16,2 3-3-16,-1-1-5 0,1 1-2 15,-4-1-4-15,4 1-4 0,0-2-2 16,0 2-1-16,0 0 2 0,0 0 5 16,0 0 1-16,0 0 1 0,0 7 1 0,7 0 0 15,2 3 0-15,-2 1 3 0,7 0-1 16,1 2-1-16,-1-1 1 0,2-1 0 15,1-1-1-15,-2 1-1 0,5-2 0 16,-2 0-1-16,0 2-1 0,1-2-1 16,0 0 0-16,1 0 0 0,-2 0 1 15,2 2-1-15,-3 0 1 0,-1-1 1 16,0 0-4-16,-6-2 3 0,0 2-5 16,-3-4 3-16,-4-3 1 0,2 2 0 15,-4-1 1-15,2-2 0 0,0 2 0 0,-3-4 1 16,0 0 1-16,0 0 2 0,3 1-1 15,-2-1 1-15,1 2 0 0,-2-2 2 16,1 0-1-16,-1 2-3 0,2-2 1 16,-2 0-1-16,1 1 1 0,-1-1 1 15,0 0-2-15,2 2 0 0,-2-2 0 16,0 0 1-16,1 0-2 0,-1 0 0 16,0 0 0-16,0 0 0 0,0 2-1 15,0-2 1-15,0 0-2 0,0 0 1 16,0 2 0-16,0-2-1 0,-4 3 1 0,-8 3 0 15,-5 0 0-15,-1 2 0 0,4 1-2 16,1-3-2-16,1 2-1 0,-2 1 1 16,-8 4 2-16,-1 2 2 0,-5 2 1 15,-2 1-1-15,-2 1 0 0,3-4 0 16,2-2-1-16,4-1 2 0,1-1-1 0,8-5-1 16,2 0 1-16,2-1 0 0,6-3 0 15,1-1 2-15,3-1-2 16,-2 0 0-16,2 0 0 0,-1 0 0 15,-1 1 0-15,2-1 0 0,-1 0-1 0,1 0 1 16,-3 2-1-16,3-2 1 0,0 0-2 16,0 0 1-16,0 0 1 0,0 0 0 15,0 0 1-15,0 0-1 0,0 0 0 16,0 0 0-16,0 0 0 0,0 0 1 16,0 0 1-16,0 0-1 0,0 0 3 0,0 0-2 15,0 0 0-15,0 0-1 0,0 0-1 16,0 0 0-16,0 0 2 0,0-8-1 15,0 2-1-15,0-6 1 16,0-6-1-16,0 6 0 0,6-3 0 0,-2-2 1 16,1-1 0-16,-1-2 0 0,4-1-1 0,-2 0 1 15,0-1 2-15,0 1 1 16,-2 1 0-16,1 6-4 0,0-2 3 16,-2-2-4-16,-1 6 2 0,-1-8 1 15,2 3-1-15,0 6-2 0,1-6 0 0,-1 9-1 16,2-3 0-16,-1 0 2 0,-3 7-1 15,2-1 1-15,-3 5 0 0,0-1 0 16,0 1-1-16,0-2 1 0,0 1-3 16,3 0-3-16,-3-1-5 0,0 0-9 15,0 0-12-15,3 1-5 0,-3 1-17 16,1-2-27-16,1 1-29 0,-1 1-109 16</inkml:trace>
  <inkml:trace contextRef="#ctx0" brushRef="#br0" timeOffset="489195.9854">6423 7776 114 0,'0'0'12'0,"0"0"-5"0,0 0-1 16,0 0-3-16,0 0-2 0,0 0-2 16,0 0 0-16,0 0-2 0,0 0 2 15,0 0 0-15,-10-6 1 0,10 6 1 16,-1 0 1-16,1 0 1 0,-2 0-1 0,2 0 1 16,-1 4-2-16,-1 1 2 0,1 6 1 15,-1 0-1-15,1 1 2 0,-1 4 1 16,2-3-4-16,0 6 2 15,0 1 1-15,0 0-1 0,0 6 8 0,0-1 1 16,0 0 0-16,0 0-2 0,0-1-5 16,0 1-5-16,0-7-3 0,0-1-1 15,0-2 0-15,0-3-1 0,0 1 3 16,0 0 0-16,0 5 1 0,0-7 1 16,0 6 0-16,3-1 0 0,0 1 4 0,0 5 5 15,0 1 5-15,4 0 3 0,0 1-3 16,-2 1-2-16,-1-1-4 0,2 2-1 15,-3 0 1-15,0 0 0 0,-2-2-4 16,1-6-6-16,0-1-3 0,-2-5 1 16,2 1 1-16,-2 1 11 0,0 0 2 15,0 0-6-15,0-2-1 0,0 0-5 16,0-7 1-16,0 0 3 0,0-5 4 16,0 0 4-16,0 0 8 0,0 2-1 15,0-1-2-15,0-1-2 0,0 2-3 0,0-2-5 16,0 0-1-16,0 1-9 0,0-1-10 15,0-1-9-15,0-11-11 0,-6-8-12 16,2-6-3-16,1-1-5 0,0-1 1 16,0 1 13-16,3-2 0 0,-1 2 5 15,-1-2-9-15</inkml:trace>
  <inkml:trace contextRef="#ctx0" brushRef="#br0" timeOffset="489612.3013">6377 7942 6 0,'0'0'29'0,"0"0"-4"16,0 0 0-16,0 0-2 0,0 0-8 16,-6-78-2-16,6 73 0 0,0 5 0 15,-3-1-4-15,3 1 0 0,0-1-3 16,0-2-3-16,0 2-3 0,0 0 0 0,-3 0-3 16,3 1 1-16,0-2 4 0,0 2 0 15,0 0 5-15,0 0-3 0,0 2 3 16,0 5-2-16,0 7-1 15,0 6 3-15,0-8-2 0,0 9 3 0,0-3-2 16,0 2-1-16,0 3 2 0,0 2 1 16,0 0 3-16,0 3 1 0,3 1-7 15,0 2 0-15,0 3 0 0,-2 6 11 16,2 2 6-16,-1 4 0 0,-2 1-1 16,0 0-13-16,0 0 0 0,-2-2-4 0,-1 0 0 15,-1-6-3-15,1-2-1 0,0-4 1 16,2-10-4-16,-1-3-3 0,2-8 0 15,0-6 2-15,0 0 3 0,0-6 3 16,0 0 2-16,0 0 2 0,0 2 3 16,0-2 0-16,0 0-2 0,0 0-9 15,0 0-11-15,0 0-3 0,0-13-5 16,0 0 1-16,0-6-8 0,0 0-14 16,-1 1-14-16,1-5-14 0,0 0-11 15</inkml:trace>
  <inkml:trace contextRef="#ctx0" brushRef="#br0" timeOffset="490939.2132">6412 7708 6 0,'0'0'18'0,"0"0"-6"0,0 0-6 0,0 0-3 16,0 0 1-16,0 0 1 15,0 0 1-15,0 0 1 0,0 0-1 0,-37 56 0 16,33-37-1-16,1-1-1 15,0-2 1-15,2 2 1 0,-2-1-2 0,-1 1 3 16,1-3 6-16,0 2-4 0,1-6 7 16,-2 3-8-16,1-5-3 0,0 1-3 15,-1 1-3-15,2-7 0 0,-3 5 0 16,-1-2 1-16,3 2 1 0,-3 6 1 16,-1-2 0-16,-3 1 0 0,-2 3-2 0,2-5 0 15,2-1 1-15,2-4 0 0,0-1 0 16,0 2-1-16,3-5 0 0,0 6-1 15,0 1-1-15,-4 4 1 0,0 7 0 16,3 2 6-16,-2 3 7 0,-2 4 1 16,-1 3 1-16,0-1-7 0,0-1-5 15,2-10-1-15,6-3-2 0,-1-6 4 16,-1-1 4-16,2 1 2 0,-1-7 0 16,2 1 4-16,0-6 3 0,-1 0 8 15,1 0 10-15,0 1 5 0,0-1-4 0,0 2-9 16,0-2-1-16,0-2-13 0,0-13-6 15,4-9-4-15,2-7-9 0,5-5 2 16,0 0 4-16,-1 1 2 0,1 3-1 16,-2 3 1-16,-2 2-3 0,2 3-3 15,-2-2 1-15,3 0-2 0,-2 2 4 0,0 1 6 16,-2 8 3-16,0 1 2 0,-3 5-2 16,-2-2-5-16,2-5-6 15,0-4 2-15,4-6-1 0,-3 2-2 16,1 1 7-16,-1 7-7 0,-1-1 4 0,0 8 0 15,3-2 0-15,-1 2 2 0,-3 5 1 16,1-1 0-16,-3 5 1 0,0-2-2 16,0 2 0-16,1-2-1 0,-1 1 0 15,2 1-1-15,-2-2 0 0,1 2-1 16,-1 0 1-16,0 0 1 0,0 0 0 0,3 0 1 16,-3 0 2-16,3 0-1 0,0 2 0 15,0 3 1-15,1 1 0 0,0-3-2 16,-2 0 1-16,-1 1 0 15,-1-4 1-15,0 0 2 0,0 0-2 0,3 2 2 16,-3-1-1-16,3 1-1 0,0 2 2 16,-2 1-2-16,2 0 1 0,0 2 5 15,-1-3-6-15,-1 6 4 0,2-3-5 16,-3-2-1-16,4 4 2 0,-1-2-2 16,1 3 0-16,1 3 0 0,-1 1 1 0,2 4 0 15,1-2 0-15,0 0-1 0,-1 0 0 16,0-1 0-16,3 1-1 0,-1 0 1 15,-2 0-1-15,3 1-1 0,-3-5 2 16,1 2-2-16,-3-2-2 0,2-3-1 16,1 5-1-16,-4-7 0 0,0 1 1 15,0-1 1-15,0-4 3 0,2 5 0 16,-3-3 1-16,-1-1-1 0,2 1 1 16,-3-5 1-16,0 0 0 0,0 0 2 15,2 1-1-15,-2 1 0 0,1-1 2 0,-1 1-3 16,0-2 2-16,2 1-1 0,-2-1-1 15,0 0-1-15,1 2 0 0,-1-2-2 16,0 0 1-16,0 1-1 0,0-1-1 16,0 0 0-16,0 2-1 0,0-2 0 15,3 0 0-15,-3 1 0 0,0-1 0 0,0 0 1 16,0 2 0-16,0-2 1 16,0 0 1-16,0 0 1 0,0 0 0 15,0 1 0-15,0-1 0 0,0 0 0 16,0 0 1-16,0 2 2 0,0-2 2 0,0 0 1 15,0 0 1-15,0 0 1 0,0 0 4 16,0 2 0-16,0-2-3 0,-4 0-4 16,-12 0-4-16,0 1-2 0,-10 2 0 15,0 0 1-15,-3 0 0 0,0 2-3 16,-3-1 1-16,-4 2-1 0,-2 0 1 0,1 0 1 16,0 0-1-16,3-1-1 0,4 1 1 15,11-3 0-15,6 0-1 0,3-1 0 16,5-1-1-16,1 1-2 15,-2-1-1-15,6-1-4 0,0 0-5 0,0 0-2 16,0 2-4-16,0-2-8 0,0 4-18 16,0-1-37-16,13 5-26 0,6-2-36 15</inkml:trace>
  <inkml:trace contextRef="#ctx0" brushRef="#br0" timeOffset="491237.0171">6143 8387 245 0,'0'0'67'0,"0"0"-6"16,0 0-21-16,0 0-24 0,0 0-12 15,0 0-6-15,0 0-12 0,0 0-3 16,0 0-1-16,0 0-4 0,18-25-4 16,7 17-22-16,1-2-24 0,6 1-24 15</inkml:trace>
  <inkml:trace contextRef="#ctx0" brushRef="#br0" timeOffset="492067.3161">6358 7963 106 0,'0'0'16'0,"0"0"13"16,0 0 9-16,0 0 7 0,0 0-1 0,0 0-7 15,0 0-4-15,0 0-7 0,0 0-8 16,-42-24-7-16,42 24-9 0,0 0-7 15,0 0 1-15,0 0 4 0,0 0 2 16,6 3 4-16,5 7 1 0,1 5-2 16,0 0 2-16,-4 5 1 0,2 3-1 15,-1 4 0-15,-2 7-3 0,-4 5 0 16,1 7 0-16,-4 3-4 0,0 3 0 16,0 3 1-16,0 0 1 0,-1 1 3 15,-2-1-3-15,0-1 1 0,-2-4-3 0,2-2-1 16,0-9 0-16,1-4-1 0,2-12 1 15,0-11 1-15,0-5 0 0,0-7 1 16,0 0 2-16,0 0 7 0,0 2 2 16,0-1 1-16,0-1-6 0,0 0-7 15,0-3-5-15,0-15 0 0,0-6-1 0,0-8-5 16,0 2-4-16,0-1-8 16,0 1-7-16,0-1-6 0,-3-1-3 15,-1 0-1-15,1 0 6 0,0-4 8 16,-1 0 10-16,0-1 5 0,1-2 3 0,0 0 2 15,1-3 2-15,1 2 3 0,1 0 5 16,0 4 0-16,1 2 5 0,5 5-1 16,1 4-1-16,-4 10 0 0,3-2-1 15,-3 8 0-15,-2 3 2 0,2 1 5 16,-3 5 1-16,0-2 2 0,0 2-5 0,2-1-6 16,-2-1-8-16,0 0-4 0,1 2 3 15,-1 0 4-15,2 0 7 0,-1 0 4 16,2 15 0-16,4 4-1 15,-1 9 1-15,-2 1-2 0,1 1-3 0,-1 3-5 16,-1 4 0-16,4 1 3 0,-3 3 8 16,1 2 4-16,-1 4 0 0,-1 1-3 15,0 2-8-15,3-2 1 0,-3 1-2 16,-1-2 1-16,1-4-4 0,-1-4 0 16,-1-5-1-16,-1 0-1 0,0-11 1 0,0-3-3 15,0-7-2-15,0-6-1 0,3-2 3 16,-3-5 2-16,0 0 2 0,0 0 0 15,0 2 1-15,0 0 1 0,0-1-3 16,0 1-3-16,0-2-10 0,0 0-43 16,0 0-29-16,0-10-38 0,-3-7-9 15</inkml:trace>
  <inkml:trace contextRef="#ctx0" brushRef="#br0" timeOffset="492355.6818">6391 8075 180 0,'0'0'6'0,"0"0"-6"0,0 0 6 15,0 0 4-15,0 0 9 0,0 0 0 0,0 0-5 16,0 0-2-16,18 93-6 16,-14-58 1-16,-1 1 7 0,0 5 5 15,-2 1 4-15,-1 3 0 0,0-1-11 16,0 3-10-16,0-1 4 0,-1 4-6 0,-5 4 4 15,3 1 2-15,-3 2-6 0,0-1-2 16,-1-1-2-16,3-3 0 0,0-4-2 16,2-5-2-16,1-7-5 0,1-11-3 15,0-5-5-15,0-10-5 0,0-6-1 16,0 2 0-16,0-6-4 0,0 0-4 0,0 0-26 16,0 0-35-16</inkml:trace>
  <inkml:trace contextRef="#ctx0" brushRef="#br0" timeOffset="493438.9968">6501 7638 78 0,'0'0'10'0,"0"0"-3"16,0 0 4-16,0 0-3 0,0 0 1 15,0 0 0-15,0 0-4 0,0 0-1 16,0 0 2-16,0 0-2 0,-1 0 2 16,1 0 4-16,0 0-2 0,0 0-1 15,0-2 0-15,0 1-1 0,0-1 0 0,0-2 1 16,3-1-2-16,1-2 0 0,7-3-1 15,-5 5 1-15,3-5 1 0,7 1 2 16,-3 2 0-16,7-5 2 0,-1 0 0 16,3 1-1-16,2-3-2 0,2 2-4 15,3-1 0-15,1 0-5 0,4 1 1 0,0 0 1 16,4 0-1-16,1-1 3 0,4 1-2 16,1-1-1-16,-1-2 1 15,1 1-4-15,-4 2-3 0,-5 1 3 16,2 1 2-16,-2 0 2 0,-3 1 4 0,0 2 0 15,-2-2-2-15,-4 4-1 0,-1-1 2 16,-5 2-2-16,-4 0 0 0,0 1 0 16,-2-2-2-16,-2 4 0 0,4-3 0 15,1-1 2-15,0-2-1 0,4-1 0 16,-1-1 0-16,-4 1-1 0,-2 2 0 0,-2-1-1 16,-1 5-2-16,-6 1-7 0,1-1-2 15,-6 2-6-15,0-2 0 0,0 2 4 16,1 0 4-16,-1 0 10 15,3 0 2-15,-3 0 2 0,0 0 0 0,-3 7-6 16,-7 5 2-16,-6 1-10 0,0 0-14 16,-3-3-9-16,1-1-19 0,0-1-10 15</inkml:trace>
  <inkml:trace contextRef="#ctx0" brushRef="#br0" timeOffset="493851.351">6612 7678 175 0,'0'0'77'16,"0"0"-8"-16,0 0-22 0,0 0-24 16,0 0-17-16,0 0-5 0,0 0 1 15,0 0 2-15,0 0-2 0,12-19-3 0,7 7-1 16,-2 1 1-16,2 1-4 0,4-1 4 15,-1 0 3-15,7-1 0 0,3 0 8 16,1-1-1-16,6-1-6 0,0-1-1 16,0 1-1-16,4-1 3 0,-2 1-6 15,-2 2-1-15,-3 1 3 0,-1 1-3 0,4 1 2 16,-2-2 0-16,1 1 1 16,0-2 0-16,-1 0 3 0,-1 0-3 15,-4 2-1-15,-3 1-3 0,-7 0 2 16,-5 2 1-16,-1 3 3 0,-9 1-1 0,-4 2 2 15,3-1-2-15,-6 2-1 0,0-1-1 16,0 1-5-16,0 0-3 0,0-2-8 16,-12 2-6-16,-6 0-11 0,-7 0-3 15,2 5 3-15,-2 3 3 0,1 2 5 16,1-1-2-16,2-1-12 0,8-3-15 0,0 2 4 16</inkml:trace>
  <inkml:trace contextRef="#ctx0" brushRef="#br0" timeOffset="494796.2992">7029 7239 42 0,'0'0'19'0,"0"0"-4"0,0 0-2 15,0 0 3-15,0 0 4 0,0 0 9 16,0 0 6-16,0 0 3 0,0 0 0 16,0 0-5-16,26-15-7 0,-26 15-7 15,0 0-9-15,0 0-6 0,0 0-3 16,0 0-1-16,0 0 1 0,-3 5 3 0,-6 5-4 16,-2 0 1-16,4-1-1 0,-4 1 3 15,-1 1 2-15,-6 5 3 0,-2-1-1 16,2 0 0-16,-5 0-1 15,0-1 1-15,2 0 1 0,0 1 0 0,0-2-2 16,-2 1-1-16,2 1 0 0,-5 0-3 16,3 4-1-16,-4-1-1 0,-1 2 0 15,2 1-1-15,3-1 0 0,1-1 0 16,5 0-1-16,7-7-1 0,1-1 1 16,3-4 0-16,2-4-3 0,3 2 1 0,1-5-1 15,-2 0 1-15,2 0 0 0,0 1 2 16,-1 1 3-16,1 0 2 0,0-1 0 15,0-1 3-15,0 1 2 0,0-1 1 16,0 3 0-16,0-3-1 0,0 0 1 16,0 0-2-16,0 0 0 0,0 0-2 15,0 2 1-15,0-2-1 0,3 0 3 16,8 0-3-16,7-6-1 0,5-2 1 16,-2 0-1-16,1 0 1 0,3 0 0 15,1-1-1-15,1 1 0 0,2-1-3 0,3 1-1 16,-2 1-1-16,2 2 0 0,1 1-1 15,1 1 2-15,-1 1-3 0,-1 1-1 16,-3 1 0-16,-5 0-3 0,1 3 1 16,-11 0-1-16,-1 1-2 0,-3 1 2 15,-2 0-1-15,-1-1 1 0,-3-1 3 0,-1 0-1 16,-3-3 2-16,0 0 1 0,0 0 1 16,0 2 0-16,1-1-1 15,-1 1 2-15,0 0-3 0,0-1-4 16,0-1-12-16,0 0-16 0,0 0-14 0,0 0-9 15,-1 0 1-15,-1-5-1 0,2-6-2 16,0-5 7-16,0 5-1 0</inkml:trace>
  <inkml:trace contextRef="#ctx0" brushRef="#br0" timeOffset="495119.8435">7078 7257 103 0,'0'0'36'0,"0"0"1"15,0 0-2-15,0 0 6 0,0 0 1 16,0 0 5-16,0 0-2 0,-23-80-9 16,20 75-10-16,3 1-12 0,0 4-9 15,-1-1-9-15,1 1-1 0,0 0-1 16,0 0 5-16,0 1 1 0,0 14 6 16,0 4-4-16,4 6 2 0,3-3-1 0,0 1-2 15,-1-2-1-15,0-1 0 0,4 1 1 16,0 1-1-16,-1 0 0 0,0 1 0 15,-2 1-1-15,4 1-1 0,-2-1 2 16,0-1-3-16,-2-2 3 0,-1 0 0 16,-2-7 0-16,-1 2-2 0,0-8 1 15,-3-3-1-15,0 1 0 0,0-6-3 16,0 0 1-16,0 0-1 0,0 1-11 16,0 1-25-16,0-2-20 0,0 0-23 15,-7 0-17-15,-5-5-13 0</inkml:trace>
  <inkml:trace contextRef="#ctx0" brushRef="#br0" timeOffset="495376.2692">7084 7224 241 0,'0'0'50'16,"0"0"-17"-16,0 0-8 0,0 0-11 15,0 0-6-15,0 0 1 16,0 0-2-16,0 0 4 0,0 0-3 0,0 0-1 15,-3 39-1-15,9-21-3 0,-2-1 0 16,2 1 1-16,1 2 0 0,-4 1 0 16,4 0-2-16,-2 1-1 0,-1-1-2 15,2-2 0-15,-2-3-1 0,0-2-1 16,-2-4 2-16,-1 2-2 0,2-1-1 0,-1 0-6 16,-1 0-7-16,-1-6-15 0,2 6-15 15,-1-5-21-15,-1 0-38 0</inkml:trace>
  <inkml:trace contextRef="#ctx0" brushRef="#br0" timeOffset="495709.5221">6721 7521 190 0,'0'0'6'0,"0"0"4"0,0 0 4 15,0 0 1-15,0 0-3 0,0 0-4 16,0 0-5-16,84-35-2 0,-51 24-3 16,8 3-1-16,5-5-3 0,2 1-10 15,5-2 0-15,2-2-16 0,6-3-45 16</inkml:trace>
  <inkml:trace contextRef="#ctx0" brushRef="#br0" timeOffset="500508.2312">18191 15647 271 0,'0'0'69'0,"0"0"-10"15,0 0-11-15,0 0-9 0,0 0-10 0,0 0-7 16,0 0-8-16,0 0-6 0,0 0-4 15,0-47-4-15,0 45-2 0,0 2-3 16,0 0 1-16,0 0-1 0,-4 6 4 16,-5 8 1-16,2 7-1 0,0 2 0 15,-1 1 0-15,1 2 1 0,2-2 0 0,-1-1 1 16,1-6-2-16,1-1 2 16,1-4-1-16,0-9 1 0,2 3 7 15,1-6-3-15,-3 0 10 0,3 0 2 16,0 2 1-16,0-1 2 0,0-1-8 0,0 2-2 15,-1-2-4-15,-1 0-1 0,-1-12 1 16,0-5-1-16,2-6 1 0,-1-1-2 16,2-5-2-16,0-1 0 0,2-3 1 15,1-4-2-15,1-1 2 0,2-3-3 16,1 3 1-16,0 2-1 0,2 2 3 0,-2 7-2 16,-1 9 1-16,-2 7-1 0,-2 7 0 15,-2 4 0-15,0-2-1 16,0 2 0-16,1-1-1 0,1-1-1 15,-1 2-1-15,6 0 2 0,6 2-1 0,3 8 2 16,7 5-1-16,-1 5 1 0,-3 3-2 16,1 1 1-16,-2 4-1 0,0 0 1 15,1 1-2-15,-4 0 1 0,0 0-1 16,-3 0 0-16,-2-2-1 0,0-2-2 16,-3-3-8-16,-2-5-10 0,-2-2-9 0,0 2-31 15,-2-6-43-15,-1 7-58 0,0-3-94 16</inkml:trace>
  <inkml:trace contextRef="#ctx0" brushRef="#br0" timeOffset="500772.6274">18146 15791 468 0,'0'0'38'0,"0"0"-13"0,0 0-12 0,0 0-9 16,0 0-6-16,0 0-1 0,0 0 2 16,0 0-1-16,0 0-1 15,69-47-5-15,-45 45-5 0,3 2-8 16,1-1-7-16,1-1-19 0,-2 0-39 0,2 1-48 15</inkml:trace>
  <inkml:trace contextRef="#ctx0" brushRef="#br0" timeOffset="501675.1007">17893 15011 211 0,'0'0'69'0,"0"0"-4"15,0 0-7-15,0 0-18 0,0 0-8 16,0 0-10-16,0 0-1 0,0 0-4 16,0 0-8-16,0 0-5 0,-21-20-2 15,21 20-5-15,0-2 1 0,0 2 2 0,0 0 2 16,1 0 4-16,12 0-1 16,5 0 1-16,6 0 1 0,1 0-4 15,-1 0 0-15,-8 0-4 0,4 0 2 16,0 0 0-16,1 0 1 0,6-3 0 15,-1 1-2-15,0 0-1 0,-1-1-1 0,-8 0-2 16,-1 1-2-16,-4 2-2 0,-6 0-6 16,0 0-2-16,-6 0-2 0,0 0 0 15,0 0 2-15,1 0 5 0,1 0-2 16,0 0-13-16,-2 0-16 0,0 0-4 0,0-3 0 16,0-2 17-16,-5-4 15 0,-1 2 8 15,1-2 6-15,-1 0 0 16,-1-1 5-16,-1-1-2 0,2 2 3 15,-2-2 5-15,3 3 5 0,0 0 10 0,-2 1 6 16,4 4 1-16,-1-5-4 0,1 5-3 16,0-1-1-16,-1-4 0 0,2 3 3 15,-1 1-4-15,2 1-3 0,-1-2-5 16,1 0-2-16,-2 1-4 0,2 0 0 16,1 4-4-16,0-7-2 0,0 3 0 0,0-4-4 15,1-1 2-15,8 5-2 0,-2-2 0 16,3 4 1-16,2-1-1 15,-1 3 0-15,8 0-1 0,-1 0 2 16,3 6-3-16,-2 2 1 0,-2-1 0 0,1 4-1 16,-4 0 2-16,0 1-1 0,-2 1 0 15,0 0-1-15,-4-3 0 0,-2 2 0 16,-1-4 1-16,-2 3 0 0,-1-1 0 16,0 1 1-16,-1-1 0 0,-1 2 0 15,0 5 1-15,-8 0 0 0,-4 3-1 0,-2 0 0 16,-1-1-2-16,-2 2-1 0,2 2-2 15,1 1-4-15,4 2-11 0,4 0-19 16,0 2-39-16,6-1-33 0,0 0-74 16</inkml:trace>
  <inkml:trace contextRef="#ctx0" brushRef="#br0" timeOffset="502122.253">18917 15806 528 0,'0'0'47'0,"0"0"-20"0,0 0-8 0,0 0-9 16,0 0-6-16,0 0-2 0,0 0-1 16,0 0-1-16,0 0-1 0,0 0-1 0,82-27 0 15,-56 27 0-15,2 0-1 16,-3 0-2-16,-4 0-4 0,1 0-5 16,-2 0-5-16,-8 0-20 0,8 0-43 15,-10 2-43-15,-1 3-74 0</inkml:trace>
  <inkml:trace contextRef="#ctx0" brushRef="#br0" timeOffset="502300.7601">18793 16020 419 0,'0'0'69'0,"0"0"-14"15,0 0-18-15,0 0-15 0,0 0-10 16,0 0-6-16,0 0-3 0,0 0-4 0,0 0-1 15,0 0-8-15,118-3-9 0,-69-5-26 16,5 1-53-16,4-1-66 0,3 1-100 16</inkml:trace>
  <inkml:trace contextRef="#ctx0" brushRef="#br0" timeOffset="502944.1386">20090 15480 425 0,'0'0'70'0,"0"0"-20"0,0 0-14 15,0 0-13-15,0 0-6 0,0 0-7 0,0 0-6 16,0 0-2-16,0 0-2 0,-33-19 0 15,20 33 0-15,-6 6 0 0,4 5 1 16,1 3-2-16,2 1 2 0,2-1-2 16,-1-1 0-16,2-4 1 0,2 1 0 15,0-9 0-15,2 0 0 0,2-6 0 0,2-5-1 16,-1 1 1-16,2-5 1 0,-1 0 0 16,1 0 2-16,0 2 5 15,0-2-1-15,0 1 2 0,0-1-3 16,0-1-2-16,0-13-2 0,0-7 1 0,0-7-1 15,1-1 1-15,4-3 0 0,-1-3-1 16,3 1-1-16,0-4 2 0,1 1-2 16,1 2 2-16,2 2-2 0,-1 1 0 15,0 2-1-15,2 3 1 0,-2 4-3 16,-3 7 2-16,2 5-2 0,-3 4-1 0,-4 4 1 16,7 2 0-16,4 1 1 0,5 11-1 15,5 5 1-15,-2 7-2 16,-2 5 0-16,0 5-1 0,-1 4 0 15,-1 5-2-15,0 1-2 0,-1 1-5 0,3 1-6 16,-2-3-14-16,3 1-20 0,0-6-37 16,2 2-32-16,-3-6-47 0</inkml:trace>
  <inkml:trace contextRef="#ctx0" brushRef="#br0" timeOffset="503177.2313">19861 15897 463 0,'0'0'52'0,"0"0"-27"16,0 0-9-16,0 0-15 0,0 0 3 15,6-86-4-15,16 72-2 0,5 0-2 0,8 4-4 16,4-1 1-16,6 3-10 0,0-1-1 15,0 3-6-15,1 1-9 0,0 2-18 16,0 1-23-16,1 2-23 0,0 0-32 16</inkml:trace>
  <inkml:trace contextRef="#ctx0" brushRef="#br0" timeOffset="503792.0142">20427 15841 420 0,'0'0'61'0,"0"0"-7"0,0 0-14 15,0 0-8-15,0 0-11 0,0 0-4 16,0 0-6-16,0 0-6 0,0 0 1 0,-64-69-5 16,64 69 0-16,0-7-1 0,0 3-3 15,0-1 1-15,10 3 1 0,2 2-2 16,5 0 0-16,6 2 2 0,-1 7-3 15,-2 2 2-15,-2 1 0 0,0 4-1 16,-2-2 4-16,-1 1-5 0,-4 3 4 16,-2 1-6-16,-2-6 1 0,-5 4 1 15,-2 3 0-15,-3-1 1 0,-9 4 0 16,2-1 0-16,-3-6 0 0,5-4 3 16,-1-2 0-16,3-3 2 0,3-4 2 0,0-1 1 15,3-2 2-15,-2 0 0 0,2 0 0 16,-2 0-1-16,-4 0-1 0,2 0-1 15,-2-8-1-15,0-6 0 0,6-1-1 16,3-6-2-16,10-1 1 0,4 0 1 16,4-1 0-16,2 0 1 0,-2 2-6 15,2 1 5-15,-2 1-6 0,-1 2 4 16,-4 2 1-16,-4 2-1 0,-2 5 2 16,-4 1-1-16,-3 4 0 0,2 1 0 15,-5 2-2-15,0-2 1 0,0 2 0 0,2 0-2 16,-1-2 0-16,-1 2 0 0,0 0-1 15,0 0 3-15,0 0-2 0,-1 15 0 16,-9-1-1-16,-1 7 0 0,0 2 5 16,-2 1-5-16,0 1 5 0,-1 1-6 15,2 1-3-15,1-2 1 0,3 2-4 0,4-4-1 16,4-1-3-16,0-4 1 16,10-3-4-16,1-2 4 0,5-6 3 15,3-2 3-15,3-5 5 0,0 0-2 16,1-3-1-16,0-6-3 0,-3-2-3 0,-1 1-12 15,-1-3-20-15,-1 1-33 0,0 0-42 16,0 0-60-16</inkml:trace>
  <inkml:trace contextRef="#ctx0" brushRef="#br0" timeOffset="504367.343">21199 15784 238 0,'0'0'36'0,"0"0"-10"0,0 0-11 15,0 0-10-15,0 0-3 0,0 0 3 16,0 0-2-16,0 0 3 0,0 0-1 16,7-39 2-16,-1 28 2 0,-3 3 5 15,1-2 5-15,-2 6 2 0,-1 1-1 16,-1-5-1-16,0 2-3 0,0 0 2 16,0-3 1-16,-1 6-5 0,-2-2-3 15,1 2-3-15,2 3-5 0,-1-1 0 16,-4 1-2-16,0 0 0 0,-4 6 0 0,2 0 1 15,2 3-4-15,3 1 1 0,2 1 1 16,0 5-1-16,2-1 3 0,6 5-2 16,2-5-1-16,3-2-1 0,0-1-2 15,3 0 2-15,1-2-4 0,2-3 0 16,0 1 1-16,-5-5-11 0,2 0-3 0,-6-2-15 16,2-1-36-16,7 0-36 0,-5 0-68 15</inkml:trace>
  <inkml:trace contextRef="#ctx0" brushRef="#br0" timeOffset="504552.9902">21073 15338 413 0,'0'0'39'0,"0"0"-14"0,0 0-14 15,0 0-9-15,0 0-13 0,0 0-28 16,0 0-27-16,0 0-44 0,0 0-73 16</inkml:trace>
  <inkml:trace contextRef="#ctx0" brushRef="#br0" timeOffset="505027.378">21127 14933 468 0,'0'0'45'0,"0"0"-17"15,0 0-12-15,0 0-6 0,-88 36-3 16,70-12-3-16,-1-1-2 0,2 4 0 0,2-2-1 15,4 2 1-15,-2-2-1 0,3-2-1 16,2-2 0-16,2-6 6 0,1-1-6 16,4-5 6-16,-1-4-5 0,2 0-1 15,0-5 2-15,-1 0 3 0,1 0-1 16,0 0 1-16,0 0 0 0,0-3-8 0,0-9 5 16,6-8-5-16,3-5 4 0,0-2 2 15,0-1-3-15,0-3 2 0,2 1-2 16,-2-2 2-16,0 1-1 15,1 0 1-15,-3 2-2 0,-3 8 1 0,1 3 0 16,-2 8 2-16,-2 5-2 0,1 0-1 16,-2 5-2-16,0-2-1 0,0 2 0 15,6 0 1-15,3 8 2 0,3 7 0 16,5 8 1-16,-1 5 0 0,1 2-1 16,0 0-2-16,0 4 1 0,0-3-1 0,0 4 0 15,2-5-2-15,-1 3 0 0,2-1-4 16,1 1-12-16,-2 0-45 0,2 1-88 15,-1-4-124-15</inkml:trace>
  <inkml:trace contextRef="#ctx0" brushRef="#br0" timeOffset="505433.237">21978 15905 479 0,'0'0'56'0,"0"0"-16"0,0 0-16 15,0 0-5-15,0 0-10 0,0 0 3 16,0 0-5-16,0 0-4 0,0 0-2 0,-43-66-1 16,60 60-1-16,6-1 0 0,5 3-1 15,7-2 0-15,-1 2 0 0,1 1-2 16,1 0-1-16,-1 1-3 15,-2-1-3-15,-1 3-5 0,0-1-10 0,-3 1-21 16,-8 0-42-16,1 0-48 0,-9 0-118 16</inkml:trace>
  <inkml:trace contextRef="#ctx0" brushRef="#br0" timeOffset="505652.2636">21999 15677 513 0,'0'0'61'0,"0"0"-21"0,0 0-18 15,0 0-10-15,0 0-7 0,0 0-2 16,0 0-1-16,0 0 1 0,0 0-3 16,10 64 2-16,-3-33-2 0,0-6-3 15,1 4 7-15,0 0-8 0,-1 0 4 0,2 4-8 16,-2-1-20-16,5 1-51 0,-2 0-131 15,2 4-81-15</inkml:trace>
  <inkml:trace contextRef="#ctx0" brushRef="#br0" timeOffset="506288.3393">22840 15742 237 0,'0'0'52'0,"0"0"1"16,0 0-6-16,0 0-3 0,0 0-4 16,0 0-6-16,0 0-10 0,0 0-9 0,0 0-10 15,-13-68-4-15,13 68-1 0,-1 0 2 16,-1 12-1-16,1 6 0 0,-2 7-1 15,0 0 0-15,0 0-1 0,-1 0 1 16,1-2 3-16,-1-1-3 0,1-6 3 16,0-1-3-16,2-4 0 0,-1-5 1 15,2 1-1-15,0-7 2 0,-1 0 1 16,1 0 4-16,0 1 6 0,-2 0-1 16,2-1 1-16,-1 0-3 0,-2 0-3 15,0-11 3-15,-2-8-6 0,0-6 3 0,2-2-4 16,0-3 2-16,3-3 1 0,0-4-3 15,0-3 1-15,0-2-2 0,3-2 1 16,2 1-2-16,0 4 2 0,1 4-1 16,-2 12 0-16,1 3-1 0,-2 10-1 15,-2 4-2-15,0 2 0 0,-1 4-1 0,0-2 1 16,7 2 0-16,5 6 0 0,3 9 1 16,5 8-3-16,-2 5 1 15,-3 7-1-15,1 4-2 0,-3 1 0 16,0 3-4-16,-4 1-8 0,-1-2-12 0,-2 1-32 15,1-1-47-15,-2-3-56 0,-1-3-89 16</inkml:trace>
  <inkml:trace contextRef="#ctx0" brushRef="#br0" timeOffset="506995.3665">22706 15939 419 0,'0'0'57'0,"0"0"-21"0,0 0-18 16,0 0-8-16,0 0-8 0,0 0-6 15,35-84 3-15,-12 73-6 0,3 1 5 16,3 2-3-16,2 1-4 0,3 1-4 16,-1 2-6-16,-1 1 0 0,1 1-1 0,-3-1 6 15,1 2 0-15,-4 0 2 0,-7-1 5 16,-1 0-1-16,-4 1 6 0,-9-1 7 15,5 1 4-15,-4 1 4 0,-2 0 3 16,0 0 1-16,-5 0 0 0,0-2 0 16,0 2-2-16,0 0-3 0,0 0 0 15,0 0-2-15,-4 8 0 0,-3 4 1 16,-5 3-7-16,2-1 3 0,3-2-7 16,0 0-3-16,1 0 2 0,2-2-1 15,1 6 1-15,1-7-1 0,2 4 0 0,0 2-3 16,6-3-1-16,1 0-2 0,3-3 2 15,1-2 0-15,-3-2 4 0,8 0-1 16,-1-4 1-16,2-1 1 0,6-4 0 16,-3-5 4-16,3-5 1 0,-1-3 3 15,-3-1 1-15,-2-2 4 0,-2 0 0 0,-1 2 0 16,-7 5 9-16,1-3 0 16,-5 7 4-16,1 1-4 0,0-2-5 15,-2 5-6-15,-1 2-3 0,-1 3 0 16,0 0-3-16,0 0-2 0,1 0-4 0,-1-3 0 15,2 3-1-15,2 0 2 0,2 10 1 16,4 5 4-16,-1 6-4 0,-2 4 4 16,-1 2-5-16,-2 1-1 0,-1 4 1 15,-3 3-2-15,0 3 1 0,0 3-1 16,0 3 1-16,-3 2-1 0,-2 0 0 0,-3 0-2 16,-1-1 2-16,0-5-1 0,-2-3 3 15,1-2-2-15,-3-5 1 0,3-3 6 16,-2-1-5-16,-2-3 6 15,5-11-6-15,-3-1 0 0,4-5 1 0,-4-6 2 16,-5 0 1-16,3-6-1 0,-5-8 1 16,6-3-7-16,3-3 5 0,4-5-2 15,3-4 2-15,3-3 1 0,0-3-3 16,10-3-2-16,6-3-2 0,6-1-5 16,5-2-10-16,6 3-11 0,5 4-38 0,1 7-69 15,3 7-117-15</inkml:trace>
  <inkml:trace contextRef="#ctx0" brushRef="#br0" timeOffset="507455.3617">24011 15637 537 0,'0'0'42'0,"0"0"-14"16,0 0-12-16,0 0-10 0,0 0-3 15,0 0-4-15,0 0-2 0,0 0 2 16,0 0 1-16,0 0 0 0,17 38 0 0,-9-7 0 16,2 0 0-16,-1 0-3 0,0 1 3 15,-1 1 3-15,-2-3-3 0,-2 4 4 16,-2-2-6-16,-2-2 0 15,0-2 2-15,-6-3-3 0,-1-3 1 0,-3-4-1 16,0-5 1-16,1-2-2 0,-5-5-3 16,-1-4-8-16,-5-2-19 0,-5 0-30 15,8-2-30-15,-3-7-43 0,5-3-77 16</inkml:trace>
  <inkml:trace contextRef="#ctx0" brushRef="#br0" timeOffset="507652.349">23893 15420 505 0,'0'0'35'0,"0"0"-17"0,0 0-9 15,0 0-5-15,0 0-7 0,0 0-7 0,0 0-7 16,0 0-15-16,0 0-50 0,0 0-73 15,-13-10-101-15</inkml:trace>
  <inkml:trace contextRef="#ctx0" brushRef="#br0" timeOffset="508111.3992">23773 15071 462 0,'0'0'35'0,"0"0"-12"16,0 0-8-16,0 0-9 0,0 0-4 0,0 0 1 16,0 0-1-16,-81 41 1 0,72-26-1 15,1 2 0-15,-1 0 1 0,3 1 2 16,2 2-4-16,-2 1 5 0,2-5-6 15,1-2-1-15,0-5 1 0,1-4-1 16,0 1 1-16,2-6 2 0,-2 0 1 16,2 0 3-16,0 0 1 0,0 0-2 15,7-6-1-15,5-6 0 0,5-6-1 16,-4-4-4-16,3-3 4 0,-3-3-5 16,0-2 3-16,0 0 3 0,-1-3-2 0,-3 3 0 15,1 3 0-15,-6 6 0 0,2 2-1 16,-3 7-1-16,-2 6-2 0,1 2-1 15,-2 4-1-15,4 0 0 16,7 4 3-16,3 10 0 0,4 4 0 0,-3 5-1 16,2 3 0-16,-2 0 0 0,2 2-1 15,-1-2-2-15,4 1-2 0,0 0 5 16,-1 2-8-16,1 2-3 0,0 0-22 16,-3-4-50-16,0 5-61 0,-1-5-113 15</inkml:trace>
  <inkml:trace contextRef="#ctx0" brushRef="#br0" timeOffset="508581.0792">24632 15862 486 0,'0'0'51'16,"0"0"-10"-16,0 0-13 0,0 0-9 0,0 0-7 15,0 0-5-15,0 0-5 0,0 0-1 16,0 0-2-16,0 0-1 15,24-58 0-15,1 53-1 0,4-2 2 0,3 4 0 16,1 2-4-16,3-1-6 0,-3 2-1 16,-1 0-2-16,-1 0-9 0,-2 0-19 15,-2 2-38-15,-1 1-40 0,-6 0-49 16</inkml:trace>
  <inkml:trace contextRef="#ctx0" brushRef="#br0" timeOffset="508809.6973">24733 15677 462 0,'0'0'62'16,"0"0"-24"-16,0 0-17 0,0 0-9 16,0 0-6-16,0 0-1 0,0 0 1 15,0 0-2-15,0 0 1 0,-14 85-3 16,18-53-1-16,3 3 3 0,2 1-4 0,1 0 3 15,-1 4-7-15,0-1-4 0,2 1-1 16,-1 2-11-16,2 5-30 0,2-5-78 16,1 0-149-16</inkml:trace>
  <inkml:trace contextRef="#ctx0" brushRef="#br0" timeOffset="509351.5549">25547 15592 612 0,'0'0'32'0,"0"0"-11"16,0 0-13-16,0 0-4 0,0 0-3 16,0 0-1-16,0 0 0 0,0 0-1 15,0 0-1-15,0 0 2 0,-76 71-2 16,70-43 2-16,0-3-1 0,-1 3 1 16,3-4-2-16,-2 0 2 0,0-3 3 15,2-5-3-15,-1-1 3 0,2-4-3 0,1-7-1 16,0 2 0-16,2-6 2 0,-1 0 1 15,1 0 0-15,0 0-1 0,0 0-4 16,0-2 3-16,0-14-3 0,0-9 4 16,0-8 0-16,3 0 0 0,2-1 1 15,1-5-1-15,-2-2 1 0,2 0-2 16,0 0 2-16,0 3-2 0,-1 3 1 16,0 6 0-16,-2 9 0 0,1 5-2 15,-1 6 0-15,-1 5 0 0,-1 1-2 16,3 3 1-16,5 3 0 0,3 9 1 0,5 9 0 15,-4 8 1-15,1 4-1 0,-2 5 0 16,0 2-1-16,-1 1 0 0,-1 0-1 16,0-4 1-16,0 2-2 0,-1-4-1 15,1-2 1-15,0-3-12 0,0 1-7 16,-1-6-27-16,-3-5-39 0,4-2-29 0,-4-6-69 16</inkml:trace>
  <inkml:trace contextRef="#ctx0" brushRef="#br0" timeOffset="509574.3275">25339 15877 483 0,'0'0'49'0,"0"0"-25"0,0 0-9 16,0 0-8-16,25-77-5 0,-8 63 0 15,8 2-3-15,2 1-1 0,5 4-2 16,1 2-3-16,3 3-4 0,5 0-6 16,2 2-14-16,-2 0-45 0,3 0-52 15,-3 3-124-15</inkml:trace>
  <inkml:trace contextRef="#ctx0" brushRef="#br0" timeOffset="509978.1123">25853 15867 543 0,'0'0'43'0,"0"0"-16"16,0 0-8-16,0 0-8 15,0 0-10-15,0 0 3 0,0 0-2 16,0 0 0-16,0 0-2 0,0 0 1 0,29-44-3 15,-11 43 2-15,1 1 0 0,3 0 0 16,-1 1 1-16,-7 0-2 0,3 2 0 16,-3 3 0-16,-2-5 5 0,1 6-5 15,-3-4-2-15,-7-2 2 0,3 5-1 16,-4-2 2-16,0-2 4 0,-1 8-4 0,-1 0 0 16,-1 4 0-16,-6 4-1 0,-3-1 1 15,0 1-1-15,-2 0 0 16,-2 2 0-16,0 2 1 0,-1-1-1 15,3 3 0-15,0 0 0 0,1 2 0 0,5 0-1 16,2-7 2-16,2 0-1 0,2-1 0 16,0-3 0-16,10 3 0 0,6-6-2 15,5-4-3-15,9-5-7 0,7-3-14 16,5-1-47-16,9-9-75 0,3-5-130 16</inkml:trace>
  <inkml:trace contextRef="#ctx0" brushRef="#br0" timeOffset="510469.6435">26476 15531 529 0,'0'0'49'0,"0"0"-14"0,0 0-13 15,0 0-12-15,0 0-8 0,0 0-2 16,0 0-1-16,0 0 0 0,0 0 1 0,0 0 1 15,-5 39-1-15,5-8-1 0,2 0 2 16,-1-3-4-16,1 1 3 0,-2-2-2 16,1-9 1-16,-1 2 0 0,0-6 0 15,0-8 0-15,0 6-1 0,0-6 1 16,0 1 0-16,0-2 1 0,0-5 1 0,0 0 1 16,3 0 0-16,6 0-1 0,5-9 0 15,2-6 1-15,1-4-1 0,1-3 1 16,2-4-1-16,3 0 0 15,1-2-2-15,0-1 0 0,2 0-3 0,-2 3-2 16,1 5-2-16,-3 3-4 0,-5 7-2 16,-1 5-6-16,-2 6-4 0,-2 0-14 15,1 12-11-15,-7 4-23 0,-5 5-13 16,-1 1-15-16,-8 4-21 0</inkml:trace>
  <inkml:trace contextRef="#ctx0" brushRef="#br0" timeOffset="510687.1279">26502 15824 463 0,'0'0'56'0,"0"0"-11"15,0 0-11-15,0 0-9 0,0 0-8 16,0 0-8-16,0 0-5 0,0 0-2 16,0 0-2-16,0 0 0 0,14-36 0 15,11 36 0-15,1 7-1 0,3 2 1 0,-2 5 4 16,4 1-7-16,-2-1 6 0,1 0-9 15,-1 1-1-15,0-2-3 0,-2-1-7 16,-1-1-7-16,0 0-31 0,2-4-44 16,-2 0-64-16,-1-6-98 0</inkml:trace>
  <inkml:trace contextRef="#ctx0" brushRef="#br0" timeOffset="511175.4446">26668 15171 404 0,'0'0'56'0,"0"0"-16"0,0 0-16 0,0 0-11 15,0 0-7-15,0 0-3 0,0 0-3 16,-78-45 1-16,61 52-2 0,-6 7 0 16,2 4 6-16,5 4-5 0,-1 0 5 15,2 3-5-15,1-4 0 0,3-1 0 16,2-8 0-16,4-5 0 0,4-2 1 16,1-5 1-16,-3 0 7 0,3 0 7 0,0 2 7 15,-1-2-2-15,1 1-3 0,-2-1-9 16,1 0-5-16,-2-11 1 0,0 1-2 15,2-7-1-15,-1-3 1 0,2-1-3 16,0-7-3-16,3 6 3 0,3-1-4 16,1 5 4-16,-1 4 0 0,0 2-1 15,-2 6-2-15,-1 3 1 0,0 0-1 16,3 3 2-16,6 0-1 0,3 1 2 16,7 8-1-16,-2 0-2 0,-3 5 3 15,2 3-1-15,-3 0 5 0,3 1-4 0,-5-2 3 16,1 3-4-16,-5-2-3 0,0 1 0 15,-3-1-4-15,-1-2-9 0,-2 1-23 16,1 1-31-16,-2-3-51 0,5 4-56 16</inkml:trace>
  <inkml:trace contextRef="#ctx0" brushRef="#br0" timeOffset="511381.055">27241 15777 561 0,'0'0'39'0,"0"0"-19"16,0 0-12-16,0 0-7 0,0 0-10 15,0 0-26-15,0 0-102 0,0 0-146 16</inkml:trace>
  <inkml:trace contextRef="#ctx0" brushRef="#br0" timeOffset="539759.2542">8974 8546 69 0,'0'0'23'0,"0"0"-9"16,0 0-6-16,0 0 2 0,0 0-1 16,-1-52-1-16,1 46-6 0,-3-6-1 15,1 1-2-15,1 5 2 0,-2-4 2 16,1 5-2-16,1 0 1 0,-5-5-1 0,6 5 0 16,-4-4 1-16,-2 0-2 0,5 4 1 15,-4-4-1-15,4 5 1 0,-2-7 1 16,0 1 1-16,0 5-2 15,3 0 4-15,0-1 1 0,0 2 1 0,-1-3 3 16,1 4 0-16,0 3-1 0,-2-2-3 16,2 2-2-16,0-2-3 0,0 1-1 15,-1 1-2-15,1-2-2 0,0 2-1 16,-2-1-1-16,2 1 2 0,0-2 0 16,-1 2 2-16,1 0 2 0,0 0 1 0,0 0 3 15,-2 0-1-15,2 0 1 0,0 0-1 16,-1 0-2-16,1 0 2 0,0 0-1 15,0 2 2-15,0 6-2 0,0-1 0 16,0-1 0-16,-2 8 0 0,2-8-1 16,0 6 1-16,-2 0 1 0,2-7-2 15,0 7 0-15,0-6 0 0,0-1-1 16,0 8 0-16,0-6 2 0,0-2-2 16,0 1-2-16,0-6 1 0,0 0-2 15,0 6 1-15,0 0 1 0,0 0 2 0,0 5 1 16,0-5-2-16,0 5 2 0,0 0-1 15,0-1 0-15,0 1 1 0,2 1 1 16,-2 6 3-16,2-8 0 0,-2 11 0 16,0-5-5-16,0-2-1 0,0 6 1 15,0-2 0-15,0-1 0 0,-2 6 1 0,-2-1 0 16,0-5-2-16,1 2 0 16,2 0 2-16,-2 5 1 0,-2 6 0 15,1-1 2-15,-2 0-2 0,-1 0 0 16,3-1-1-16,-1 1-1 0,2 0 2 0,0-2-1 15,-1 0-2-15,1 1 1 0,2-1-1 16,-1 0 3-16,-2 4-2 0,3-2 2 16,-1 3 1-16,1-2-4 0,-1 1 3 15,-1-2-3-15,-1 2 1 0,4-2-2 16,-3 0 1-16,0-2 0 0,0 0-3 0,2 0 0 16,1-2 2-16,-2 1 0 0,2 0 4 15,-1 1 4-15,-2 2 0 16,2 2 0-16,-2-3-1 0,0 2-1 15,0-2-3-15,0 1 1 0,3-2-2 0,-1 0 2 16,1 4-2-16,-2-1 3 0,2 1-3 16,0 2-1-16,-1 0 1 0,-1 2-2 15,2 3 2-15,0 2-1 0,0-1 0 16,0 2 0-16,0-2 0 0,0 1 0 16,0-2-1-16,0-2 1 0,0-3 0 0,2-2-4 15,-1-4 3-15,1-3-2 0,-1-1-4 16,2 0 6-16,0 0-3 0,0 1 10 15,0 2 3-15,1 2 1 0,-1-1-1 16,-3 1-8-16,0 1-1 0,0 0-1 16,0 0 2-16,0 0-2 0,0-2 1 15,-2-1 0-15,-2 0-1 0,3-9-3 16,1 1 2-16,-2-6 1 0,2 0 1 16,-1 0 0-16,1-6 1 0,0 6-1 15,0-6 0-15,0 1-1 0,0-1-2 0,0-6 1 16,0 0-1-16,0 0-1 0,0 1 0 15,0 0-1-15,0 1 1 0,0-1 3 16,0 1-3-16,0 0 1 0,0-2 1 16,0 3-3-16,0-2-1 0,0 1-1 15,0-1-1-15,0 1 4 0,0-1 0 16,0 1 1-16,0-1-1 0,-3-1-4 0,3 0-4 16,0 2-4-16,0-2-4 15,-3 0-4-15,-1-3-5 0,-1-6-10 16,1-1-7-16,1-3-14 0</inkml:trace>
  <inkml:trace contextRef="#ctx0" brushRef="#br0" timeOffset="540531.5757">8711 10628 80 0,'0'0'37'0,"0"0"1"16,0 0-5-16,0 0 5 0,0 0-3 16,0 0 5-16,0 0-4 0,0 0-2 15,0 0-8-15,0 0-7 0,-23-42-4 16,23 42-6-16,-2-2-3 0,2 2-7 16,0 0-3-16,-1 0 2 0,1 0 1 0,0 0 2 15,0 3 2-15,0 11 1 0,0 6 1 16,0 5 2-16,3-2 1 0,0 0 1 15,1 2-1-15,0-1 1 16,2 2 0-16,0-1-5 0,-2 2 0 0,3 3-4 16,-1 1 2-16,1 3 2 0,-1 1 0 15,1 1 1-15,1-1-1 0,-1 1-4 16,-3-2 0-16,2-1 0 0,0-2 0 16,-2-1 3-16,-1-2-3 0,3-1 5 15,-2-9-4-15,0-2-2 0,-2-5 1 0,-1-6-1 16,1 0 1-16,-2-5 0 0,0 0 2 15,0 0 1-15,0 2 2 0,1 0 2 16,-1-1-1-16,0-1-1 0,2 2-3 16,-2-2 0-16,0-2-1 0,0-10-1 15,0 1 1-15,0-7 0 0,-3 0 0 16,3 4-5-16,-2-7 2 0,2 1-2 16,0 0 2-16,0-1 2 0,0 3-1 15,0 0 1-15,0 7-1 0,5-7 1 16,-4 3 0-16,5-2-4 0,1-5-5 0,3-4-3 15,0-3 0-15,5-5 3 0,-1-2-1 16,2-2-2-16,3 2-2 0,-2 1-8 16,-1 2-2-16,0 5-2 0,-1 1 3 15,-4 2 8-15,-1 9 9 0,-5 7 10 16,-2 4 5-16,-3 5 3 0,0-2 3 0,0 2-3 16,0 0-3-16,1-3 0 15,-1 2-4-15,0 0 0 0,0-1-2 0,0 0-3 16,0 1-2-16,0 0-1 15,0 1-1-15,0-2 2 0,0 2 2 0,0 0 3 16,-1 0 3-16,-10 0 4 0,-4 3 2 16,-6 4-1-16,1 1 7 0,3-4 3 15,8 1 3-15,-1-3-1 0,5-1-3 16,-7 1-10-16,-9 1-7 0,-2-2-3 16,-7 1-1-16,1 0 4 0,1-1-3 0,8 0 0 15,3-1 0-15,4 0-4 0,7 0-3 16,2 0-12-16,4 0-15 0,-6 0-53 15,1 0-71-15,-2 0-99 0</inkml:trace>
  <inkml:trace contextRef="#ctx0" brushRef="#br0" timeOffset="541619.2032">8938 11554 264 0,'0'0'42'0,"0"0"-3"16,0 0-8-16,0 0-11 0,0 0-11 16,0 0-3-16,0 0-4 0,0 0-3 15,-12-85-1-15,21 75-4 0,1-1-1 16,0 2 0-16,6 3-1 0,0 3-10 0,0 1-2 16,7 2-2-16,0 0 0 0,-4 3 19 15,1 5-2-15,-1 2 7 0,-3 3 2 16,4 0-4-16,-5 3 1 15,-1 0-2-15,-4 1 1 0,-4 3 3 0,-3 1 3 16,-3 3 1-16,0 1 0 0,-4 0-1 16,-8 1-2-16,-4 0 2 0,-1-2 1 15,-5-3 1-15,-1-1-1 0,1-3 2 16,3-5 2-16,5-3 1 0,1-5 3 16,10-1 4-16,-1-3 2 0,-1 2-4 0,-1-2-1 15,1 2-6-15,-1-2-6 0,2 0-2 16,-7 0-6-16,2-4 0 0,4 3-1 15,-1-5-1-15,5 3-3 0,-2 0-5 16,0 0-3-16,3-2-7 0,0 1-5 16,6-4-1-16,1 2 7 0,3 3 5 15,9 2 6-15,3 1 3 0,5 1-1 16,2 7-3-16,0-1-2 0,0 2-3 16,0 2-8-16,-3 0-4 0,4-1-1 15,1 1-17-15,-4-2-18 0</inkml:trace>
  <inkml:trace contextRef="#ctx0" brushRef="#br0" timeOffset="542039.9736">9399 11530 322 0,'0'0'62'0,"0"0"-7"16,0 0-17-16,0 0-13 0,0 0-10 16,0 0-3-16,0 0-5 0,0 0-1 15,0 0-4-15,0 0-4 0,-12-4-2 16,12 0-4-16,0 0-5 0,5-4 3 0,1 2 3 16,1 0-5-16,7-1 5 0,-5 2 1 15,8-1-2-15,-2 1 0 16,1 1-2-16,-2 1 0 0,3 0 2 15,-2-2 4-15,1 4 4 0,1-3 0 0,-5 3-4 16,-8 1 3-16,3 0 0 0,-2 0 1 16,-1 0 2-16,1 0 4 0,0 6-3 15,-2 5 3-15,-2 5-2 0,-1 9 2 16,0 0-1-16,-9 6 1 0,-2 0-3 16,1 3 1-16,-3 1-3 0,3-2 1 0,3 1-3 15,-1-2 1-15,0-3-2 0,5-2-1 16,2-7 2-16,-1-1-4 0,1-5-3 15,1 0-12-15,0-1-30 16,0-4-30-16,1 2-59 0</inkml:trace>
  <inkml:trace contextRef="#ctx0" brushRef="#br0" timeOffset="542548.4079">9334 11821 294 0,'0'0'25'0,"0"0"-13"16,0 0-5-16,0 0-4 0,97-59-3 15,-67 47-4-15,2 1-3 0,0 2-4 16,7-2-6-16,-2 3 3 0,1-4 0 0,1 2 1 16,-4 0-6-16,1-2-2 0,-6-1-1 15,-5 1 4-15,-6 5 13 16,-6-2 11-16,-3 4 18 0,-7 2 15 0,1 2 15 15,-4 1 5-15,0-2-6 0,0 2-15 16,0-1-12-16,2-1-6 0,-2 0 0 16,0 1-2-16,0-1-4 0,0 1-4 15,0-1-6-15,0 2-6 0,0-1-3 16,0 1 2-16,0 0 0 0,-2 11 2 0,-4 5 0 16,0 7 0-16,1 0-1 0,2-7 2 15,2 4-1-15,1 0 0 16,0-2 0-16,1 3 0 0,2-6 1 15,4-1 0-15,0-3 0 0,-1-6 0 0,6 5 1 16,2-6-2-16,2-4 1 0,7 0 0 16,-1 0-2-16,-3-9 1 0,-1-1 1 15,-2-3-1-15,-4 0 1 0,-5 2 0 16,-1-2 0-16,-6-4-3 0,0-1 3 16,0-5 0-16,-6 3 1 0,-3 1 2 0,1 2-1 15,-1 5 0-15,0-1-1 0,2 8 0 16,1-3-1-16,-1 2 0 0,4 2-5 15,-1 2-12-15,4 2-36 0,0-3-40 16,0 3-54-16,0 0-66 0</inkml:trace>
  <inkml:trace contextRef="#ctx0" brushRef="#br0" timeOffset="543711.6455">10345 11672 360 0,'0'0'18'0,"0"0"-10"0,0 0-4 16,0 0-3-16,0 0-1 0,0 0 0 16,0 0 0-16,0 0-1 0,0 0 0 0,-78 69-1 15,76-64-2-15,1 5 2 0,1-4 0 16,0-1-2-16,0 1 1 0,0-6 3 15,0 0 4-15,0 0 8 0,0 1 7 16,0 1 1-16,0-2-2 0,0 0-7 16,6-3-5-16,1-9-3 0,0-1 4 15,-4-2 1-15,0 5 1 0,-3-4 0 16,0-7-3-16,0 0-1 0,0-5 0 16,-6 2 3-16,2 1-2 0,-2 1 1 15,-1 3-3-15,1 3 0 0,3 7 4 0,0 2 2 16,2 3 4-16,-1-1 1 0,1 0-5 15,1 5-2-15,-2-2-4 0,2 2-4 16,0 0-3-16,0-1-3 0,0 1 1 16,0 0 3-16,0 8 1 0,5 5 1 15,2 9 0-15,4 2-1 0,-2 2-1 0,0 1 1 16,-3 0 1-16,1 1-1 16,-4-1 1-16,1-1-2 0,-4-7-1 15,4 0-4-15,-2-3 2 0,1-5 0 16,-2 1-1-16,2-3 2 0,0-4-2 0,-1 0-1 15,6 0 0-15,-4-3-5 0,7-2-1 16,4 0-5-16,0-3-6 0,5-8-4 16,-2-2-11-16,-1-2 0 0,-4-2 4 15,6-3-1-15,-5-1 15 0,2-2 8 16,-3 0 4-16,0 1 11 0,0 2 4 0,-4 5 6 16,-1 0 5-16,-3 4 9 0,-5-3 3 15,0-3 4-15,0 6 3 16,0-5-2-16,-3 5-1 0,-2 2-2 15,0 0-5-15,2 5-4 0,2 1-5 0,1 3-7 16,0-2-6-16,-5 2-4 0,-2 0-1 16,-3 7-1-16,-3 8-2 0,4 4 3 15,2 5 1-15,0 2 1 0,1 3 0 16,0-2-3-16,6-1 0 0,-1-8-1 16,1-1 1-16,0 0 0 0,0-6 0 0,1 4 0 15,2-6-1-15,3-1 3 0,-2 0-2 16,-1-5 2-16,0 2-1 0,-2-2 0 15,2 0 2-15,-1 0-2 16,-1 2 1-16,-1-5 0 0,0 0-2 0,0 0 2 16,3 0 2-16,3 0-4 0,7 0 0 15,0-7-1-15,7 0-4 0,-4-2 2 16,4 0 1-16,-4 0 2 0,3 1 1 16,-6 3 1-16,3 1-2 0,-3 1 1 15,1 2 1-15,2-1 0 0,0 2 1 0,-4 0 2 16,2 2-2-16,-4 0 0 0,-5 0 1 15,-1 4 0-15,-1-3 2 0,0 0 2 16,-3 5 0-16,0 0-1 0,-7 2 1 16,-7 2-3-16,-6-3-2 0,-6 2-5 15,-7-1-11-15,-3 0-63 0,-8 0-124 16,-5-2-65-16</inkml:trace>
  <inkml:trace contextRef="#ctx0" brushRef="#br0" timeOffset="546927.7785">6513 9371 70 0,'0'0'25'0,"0"0"3"0,0 0 0 16,0 0 2-16,0 0 0 0,0 0-6 15,0 0 0-15,0 0-5 0,0 0-4 16,0 0-2-16,4-8-4 0,-3 8-7 16,-1-2-2-16,2 2 0 0,-2 0-1 15,1 0 2-15,1 0-1 0,5 0 2 16,-1 0 1-16,8 0 2 0,-1 0 1 16,0 0-2-16,0 0 0 0,-2 0 0 0,1 0-1 15,-7 0 1-15,5 2-1 0,-4-1-2 16,5 0 2-16,1 1 1 0,-2 1-3 15,6-1 1-15,-6 2-2 16,6 1 0-16,-3-1 0 0,-2-1 0 0,4 2 0 16,1-1-1-16,-2 1 2 0,5 3 0 15,0-5 0-15,-6 2-2 0,0-1-2 16,6 2-2-16,-3-1 3 0,5 2 1 16,1 0-7-16,-3-1 3 0,4 1 3 15,3-2-1-15,0 2 11 0,0 0-5 0,-1-1-3 16,1 2-1-16,0-1-1 0,0 1 5 15,0-2-1-15,1 0 0 0,-2-1 2 16,1-1-4-16,0 1-2 0,-6-1 4 16,3 1-1-16,-2-2 4 0,0 1 0 15,1 0-2-15,0-1-1 0,2 0 0 0,1-2-2 16,-2 2 1-16,0 0-3 0,2-1 2 16,1-1 2-16,1 1 2 15,2 0 0-15,0-1-6 0,1 0-5 16,-2 2 3-16,-1 0 1 0,-2 0 9 0,1 2 7 15,6 1-3-15,0-1-1 0,1 1-2 16,6-1-5-16,-6 0-2 0,0 2 0 16,-4-2-1-16,-3 2 0 0,-2-1-1 15,-4-1 1-15,-7 0-2 0,1 1 2 16,-5-3 2-16,-5-1-2 0,8 1 1 0,-8-2-2 16,0 1 1-16,1 0-2 0,-5-2 0 15,0 0 2-15,0 0-3 16,1 0 1-16,1 1-2 0,-1-1-4 15,1 0-3-15,-1 2-13 0,1-2-7 0,-1 0-13 16,-1 0-10-16,0 1-15 0,4-1-18 16</inkml:trace>
  <inkml:trace contextRef="#ctx0" brushRef="#br0" timeOffset="548187.3371">7895 9714 54 0,'0'0'21'0,"0"0"3"0,0 0 0 16,0 0-3-16,0 0-7 0,0 0-3 0,0 0-3 16,0 0-1-16,0 0 2 0,-14-15-2 15,14 15 0-15,0 0 2 0,0 0 1 16,1 0-3-16,12 0 0 15,0 0-1-15,8 0-1 0,-1 0 2 0,-2 0-3 16,8 0 1-16,-4 0 0 0,1 0 0 16,-1 0-1-16,0 2 1 0,2-1-2 15,-1 3 1-15,3-2-3 0,0 1-1 16,-1 0 0-16,3 1 0 0,-1 0 3 16,2 0-3-16,0 3 0 0,1-1 1 0,-1 0-2 15,0 0 1-15,-3 0 0 0,3 2 0 16,-5-2 0-16,1-1 0 0,0 2-2 15,-1 0 2-15,1-1 0 0,-1 1 3 16,-3-3-3-16,-4-1-1 0,-2 0-11 16,-4-1-2-16,-7-1 1 0,2 1 0 15,-6-2 13-15,0 0 2 0,0 0 3 16,2 0 7-16,-1 1 8 0,1-1 8 16,-1 0 4-16,1 2 2 0,-1-2-8 15,-1 0-11-15,3 0-7 0,-3 0-10 0,0 0-1 16,0 0-3-16,0 0-3 0,0-2-6 15,0-4-1-15,0 1-10 0,0 1-8 16,-4-5-7-16,2 4-12 0,1 1-11 16,-2-7-9-16,1 5-11 0</inkml:trace>
  <inkml:trace contextRef="#ctx0" brushRef="#br0" timeOffset="548519.4094">8572 9642 129 0,'0'0'38'0,"0"0"1"16,0 0 2-16,0 0 1 0,0 0-1 16,0 0-3-16,0 0-8 0,0 0-6 15,0 0-13-15,0 0-5 0,-25-13-7 16,25 13-1-16,0 0 2 0,0 0-2 0,0 0 5 16,2 8-2-16,8 4 0 0,3 3 0 15,3 0 0-15,-3 0 0 0,6-1 0 16,-5 2 1-16,2-1-2 15,-1-1 0-15,0-2-2 0,-4-3 0 0,0 0-1 16,-4-3 1-16,-1-2-2 0,3 3 2 16,-6-6 1-16,2 2-3 0,-5-3 6 15,0 0 2-15,0 0 4 0,0 4 3 16,-5 3 2-16,-13 2 1 0,-9 4-2 16,-11 3-6-16,-5 0 0 0,-2 0-6 0,-1-1-4 15,5-2-5-15,5-1-7 0,3 2-17 16,2-2-40-16,5 0-53 0,8-1-110 15</inkml:trace>
  <inkml:trace contextRef="#ctx0" brushRef="#br0" timeOffset="549487.3445">6926 9194 149 0,'0'0'24'0,"0"0"-5"16,0 0 2-16,0 0 1 0,0 0 5 15,0 0 0-15,0 0-1 0,0 0-8 16,0 0-5-16,0 0-8 0,-49-34-3 16,49 34-3-16,-1 0-3 0,-1 0-6 15,1 0 2-15,-1 0-3 0,1 0 0 0,-5 0 6 16,-1 0 1-16,-6 8 2 0,0 3 0 15,-3-1 6-15,1 2-2 0,-3 2 5 16,-1-2-3-16,-3 0 0 0,1-2 2 16,0-2-1-16,-2 2 1 0,0-5-3 15,3 2 2-15,-1-3-2 0,4 0 2 0,1-2 5 16,5-1-1-16,5-1 2 0,-6 3-3 16,5-3-4-16,0 0 1 15,1 0-1-15,6 0 4 0,0 0 0 16,0 0-1-16,-1 0 0 0,-1 0-4 0,1 0-2 15,-1 0-1-15,1 0-4 0,-1 0-3 16,1 0-2-16,-1 0 1 0,1 0 0 16,-3 0 6-16,4 0-2 0,-3 0 4 15,3 0 0-15,0 0 2 0,-3 0-2 16,3 0 0-16,0 1 0 0,0 5-2 0,0-1 2 16,0 5 2-16,3 3 0 0,8-3 0 15,-2 3 0-15,7 0 1 16,-3-5-1-16,6 3-1 0,-3-1 0 15,2-1-3-15,0 2-1 0,2-2 3 0,-1 4-3 16,-2 1 4-16,2 0 1 0,0 2-5 16,-2 0 1-16,1 2-1 0,-4-2-2 15,2 1 0-15,-3-3-3 0,-4-4-2 16,-2 1-11-16,1-5-7 0,-5-3-10 16,2 3-15-16,-2-3-15 0,-2 0-20 0</inkml:trace>
  <inkml:trace contextRef="#ctx0" brushRef="#br0" timeOffset="549763.8508">6815 9315 400 0,'0'0'51'16,"0"0"-18"-16,0 0-12 0,0 0-14 15,0 0-15-15,0 0-1 0,0 0 2 16,0 0 7-16,0 0 3 0,0 0 1 16,3 30-4-16,4-10 0 0,-3 2 0 15,-1-1 2-15,-1 2-4 0,-2-1 2 16,0 1-4-16,0 0 0 0,-5-2-3 0,1 2-2 16,-6-4-4-16,3 3-13 15,-1-4-22-15,1 0-16 0,-1 1-16 16,5-1-15-16,0-3-9 0</inkml:trace>
  <inkml:trace contextRef="#ctx0" brushRef="#br0" timeOffset="550395.0972">7220 9975 312 0,'0'0'25'0,"0"0"5"0,0 0 0 16,0 0 4-16,0 0-7 0,0 0-7 15,0 0-7-15,0 0-3 0,0 0-7 0,-22-51-2 16,22 51-2-16,0-1-2 0,0 1 0 15,-6 0 0-15,-4 2 3 0,-3 10 0 16,-4 4 0-16,1-1 0 0,-1 2-2 16,-1 1 2-16,2-2 2 0,0 1-2 15,-1-2 2-15,0 1-2 0,4-4 1 16,1-2 1-16,1 0-1 0,3-4 0 0,4-3-1 16,1 0 0-16,3-3 0 15,-3 0 0-15,3 0 0 0,0 1 0 16,-1-1 0-16,-1 1-1 0,1-1-2 0,-2 2-2 15,2-2-2-15,1 2-1 0,-2-2 1 16,2 1 2-16,0 0 4 0,0 4-1 16,0-1 2-16,9 1-1 0,2 1 1 15,5-2 1-15,-3 0-1 0,6-2 0 16,0-2-1-16,1 0-1 0,9 0-3 0,-7 0-3 16,5 0-3-16,-5 0-5 0,4 0-5 15,-6 0-11-15,-2 0-9 0,-3 1-13 16,0 2-12-16,-5 0-18 15,6 3-33-15</inkml:trace>
  <inkml:trace contextRef="#ctx0" brushRef="#br0" timeOffset="550692.4452">7175 9956 389 0,'0'0'60'0,"0"0"-8"0,0 0-9 16,0 0-7-16,0 0-13 0,0 0-10 15,0 0-8-15,0 0-5 0,0 0-2 16,-7-23-1-16,7 23 1 0,0 0 2 16,4 9 1-16,6 6 0 0,3 7-1 15,-4 2 1-15,0 2-1 0,-3 3 0 0,-1 3-2 16,-1 4 1-16,-1 0-2 0,0 3 0 15,0 0-2-15,0-4-1 0,0-2-4 16,0-6-4-16,0-4-4 0,0-7-18 16,1-3-46-16,2-1-27 0,-2-4-69 15</inkml:trace>
  <inkml:trace contextRef="#ctx0" brushRef="#br0" timeOffset="551135.5524">7584 10057 154 0,'0'0'49'0,"0"0"5"15,0 0-8-15,0 0 0 0,0 0 1 16,0 0-3-16,-30-83-3 0,26 76-3 16,-2 0-7-16,3 4-7 0,1 1-9 0,2 2-4 15,-1-2-3-15,1 2-6 0,-2 0-2 16,1 0-2-16,-6 0-2 0,-2 2 2 15,-1 8 2-15,-4 7-1 0,5 1 1 16,2 1-1-16,4 2 0 0,0 2-2 16,3 2 1-16,0-1-1 0,0 2 1 15,3 3 1-15,1 0 0 0,2 1 0 16,0 2-3-16,0 0 1 0,-2-2 0 16,-1 0-3-16,-2-1-2 0,-1 0-8 15,0-3-14-15,0-3-19 0,-6 1-30 0,-5-1-28 16,-2-2-42-16</inkml:trace>
  <inkml:trace contextRef="#ctx0" brushRef="#br0" timeOffset="551341.7856">7386 10416 224 0,'0'0'17'0,"0"0"-3"15,0 0-3-15,0 0-4 0,78-56-3 16,-65 48-6-16,-4 3-4 0,3-2-3 16,-4 4-6-16,-1-2-1 0,1 1-5 15,-2-2-1-15,2 1-12 0,-2-1-5 16,1 0-6-16,-1-3-23 0</inkml:trace>
  <inkml:trace contextRef="#ctx0" brushRef="#br0" timeOffset="551616.2656">7764 10085 345 0,'0'0'61'0,"0"0"-12"0,0 0-14 16,0 0-11-16,0 0-10 0,0 0-9 0,0 0 2 15,0 0-1-15,0 0 1 0,-11 15-4 16,8 2-3-16,3-1-2 0,0 2 0 15,0 7 0-15,2-1 2 0,4-1 2 16,0 0-2-16,-2-4 0 0,3-3 0 16,-1-1 0-16,0-1-1 0,-2-7-2 15,-1 2-1-15,0-5-4 0,-2 0-6 16,2 0-5-16,-1 1-11 0,1-1-9 16,-3-4-19-16,0 0-24 0,5 0-35 15,5-1-55-15</inkml:trace>
  <inkml:trace contextRef="#ctx0" brushRef="#br0" timeOffset="551792.4026">7843 10167 364 0,'0'0'66'0,"0"0"-18"0,0 0-15 15,0 0-18-15,0 0-9 0,0 0-3 16,0 0-3-16,0 0 1 0,0 0-2 0,0 0-11 15,91-18-16-15,-58 8-44 0,1 3-64 16,-1-4-113-16</inkml:trace>
  <inkml:trace contextRef="#ctx0" brushRef="#br0" timeOffset="551959.9894">8196 10165 551 0,'0'0'8'0,"0"0"-8"15,0 0-9-15,0 0-39 0,0 0-101 16,0 0-118-16</inkml:trace>
  <inkml:trace contextRef="#ctx0" brushRef="#br0" timeOffset="564055.0355">18369 16759 118 0,'0'0'39'0,"0"0"4"16,0 0-1-16,0 0 1 0,0 0-6 15,0 0-2-15,0 0-9 0,0 0-4 16,0 0-11-16,-6-32-4 0,6 32-5 16,0-2-4-16,0 2 0 0,0 0 1 15,0 0 0-15,0 0 2 0,0 0 0 0,0 8-2 16,0 7 1-16,5 5 1 0,2 2-1 15,-3 0 1-15,0 3-1 0,1 2 1 16,1 0 0-16,-2 1-2 0,2-4 1 16,-2 0-1-16,0-1 0 0,-1-8 0 15,2 0 1-15,-2 1-1 0,0-8-1 16,0 3 0-16,-1-3 2 0,1-3 1 16,-2-3 0-16,1 3 4 0,-2-5 2 15,0 0 4-15,0 0 7 0,0 0 2 16,1 3-3-16,-1-3-3 0,0 0-10 0,0-12 0 15,-3-3-1-15,-3-5 1 0,0-2 0 16,0 1-3-16,0-5 2 0,-1-1 0 16,0-2-2-16,1-3 2 0,0 3-2 15,0 1 2-15,2 2-1 0,-2 3 1 16,3 7 0-16,-1 0-1 0,2 5 0 0,0-1 1 16,-1 0 0-16,1 8-1 0,1-8-1 15,1 7 0-15,-2-1 1 0,2 2-1 16,0 4 0-16,0-7 1 15,0 3-1-15,0-3 1 0,0 3-1 0,0 0-1 16,0 0 0-16,0-1 0 0,6-1 1 16,-3 2 0-16,0 2-1 0,4-3 1 15,-1 4-2-15,2-3 1 0,3 2 0 16,-1-2-2-16,0 1 0 0,0 1 1 16,3 1-2-16,-1-1 1 0,8 0-2 0,-1 0 2 15,5-1-3-15,-1 2 0 0,0 1-3 16,-2 0-3-16,-5 0-1 0,1 0-2 15,-1 0-6-15,0 3-3 0,0 0-1 16,-2 1-25-16,1 2-17 0,-8-4-27 16,5 4-21-16</inkml:trace>
  <inkml:trace contextRef="#ctx0" brushRef="#br0" timeOffset="564297.2465">18324 16904 365 0,'0'0'38'0,"0"0"-12"15,0 0-13-15,0 0-5 0,0 0-3 16,0 0-2-16,0 0-3 0,85-4-3 0,-59-2-6 15,1-1-7-15,0-1-9 0,4 2-17 16,0-3-52-16,3 1-64 0</inkml:trace>
  <inkml:trace contextRef="#ctx0" brushRef="#br0" timeOffset="564989.061">18854 17105 328 0,'0'0'37'0,"0"0"-13"15,0 0-7-15,0 0-9 0,0 0-7 16,0 0-4-16,0 0-5 0,0 0 0 16,0 0 4-16,-18 8 1 0,15-6 5 15,-4 8-1-15,3-2 1 0,-1 1 0 0,1 0-1 16,1 2-1-16,0-3-1 0,2-3-1 15,1 1 0-15,0-6 1 0,-2 0-1 16,2 0 2-16,0 2 1 0,0 0 6 16,0 0 9-16,0-2 5 0,0 3 7 15,0-3-3-15,0 0-5 0,0 2-7 16,6-2-5-16,1-5-5 0,4-7 1 16,1-3 1-16,-1-2-1 0,0 0-1 15,1 4 1-15,-1-2-3 0,-1 3 1 16,0 1 0-16,-4 4 0 0,-3 3-1 0,6 0-2 15,-4 2-1-15,4 2-1 0,5 0 1 16,-2 2-2-16,3 8 1 0,-2 0 0 16,-2 1 2-16,-2 3-1 0,3-1 0 15,-4 2-1-15,1-3 0 0,-2-3 1 16,2 2-1-16,0-1 1 0,-2-7-1 0,-1 4 1 16,4-2 0-16,-6-5 2 0,0 2 1 15,1 1 0-15,-1-3 4 0,2 0 0 16,0-5 0-16,1 0 4 15,-3-5-5-15,-1 3 1 0,-1-7-2 0,-2-4 0 16,0 0 1-16,0-5-1 0,-3 1 1 16,-2 3-2-16,-1-2 0 0,2 5-1 15,-3 1 1-15,4 4-1 0,0 1-2 16,-1-2-1-16,2 5-6 0,1 3-10 16,1 4-34-16,0-2-59 0,0 2-96 0</inkml:trace>
  <inkml:trace contextRef="#ctx0" brushRef="#br0" timeOffset="565712.3181">18746 17023 253 0,'0'0'61'0,"0"0"-15"16,0 0-7-16,0 0-1 0,0 0-9 16,0 0-7-16,0 0-4 0,0 0-1 15,0 0-2-15,2-27-5 0,-2 25-2 0,0 1-5 16,0-1-4-16,0 1-3 0,0 1 0 15,0-2-1-15,0 2 3 0,0 0 1 16,3 6-1-16,1 2-1 0,3 6-2 16,-2 1-1-16,-2-3-2 0,2 8-5 15,-2-2-12-15,-1 0-40 0,-2 8-71 0,0-5-117 16</inkml:trace>
  <inkml:trace contextRef="#ctx0" brushRef="#br0" timeOffset="566433.3288">19789 16973 287 0,'0'0'65'15,"0"0"-12"-15,0 0-17 0,0 0-11 16,0 0-10-16,0 0-8 0,0 0-2 0,0 0-3 16,0 0 3-16,-19-14-1 0,21 13-2 15,9 1 1-15,7-2 1 0,5 1-4 16,0 1 0-16,0 0 0 15,3-1-7-15,0 1 1 0,0 0-6 0,-1 0-6 16,-1 0-9-16,-1 0-20 0,3 0-42 16,-7 0-48-16</inkml:trace>
  <inkml:trace contextRef="#ctx0" brushRef="#br0" timeOffset="566652.4175">19806 17195 333 0,'0'0'81'0,"0"0"-22"0,0 0-19 16,0 0-17-16,0 0-12 0,0 0-2 16,0 0-4-16,0 0-3 0,0 0-1 15,0 0-1-15,84-10-3 0,-56 10-3 0,3-2-11 16,3 2-6-16,-1-3-35 0,2-2-63 15,-2-1-134-15</inkml:trace>
  <inkml:trace contextRef="#ctx0" brushRef="#br0" timeOffset="568528.0429">21929 17029 242 0,'0'0'37'0,"0"0"-9"0,0 0-11 16,0 0-5-16,0 0-6 0,0 0-3 16,0 0 0-16,41-86-2 0,-28 77 0 15,-2 2-1-15,-3 6 1 0,-3-2 0 0,4 0 0 16,-5 2 1-16,7 1 0 0,0-3-1 16,1 1 0-16,-2 2-1 15,3 0 1-15,1 0-1 0,1 2 0 16,2 5-1-16,-1 4-1 0,-3 1 2 0,0 3 0 15,-1 2 0-15,-2 3-1 0,0 1 2 16,-3 3-2-16,-3-3 2 0,-4 3 0 16,0 3-1-16,-1-2 0 0,-8 3 0 15,-2-4 16-15,-2 1-15 0,-3 0 20 16,-2 0-18-16,-2-5 3 0,1 1 13 0,-1-5-14 16,1 0 16-16,6-8-13 0,4-2 3 15,0-2 4-15,4-3 5 0,-1-1 1 16,-2 0-2-16,3 0-1 15,0 0-6-15,-3-3-4 0,5 1-2 0,-1-9-4 16,1-3-15-16,3-2 12 0,3-5-14 16,7 3-4-16,3 2 16 0,2-2-20 15,2 8 17-15,-4-1 0 0,3 7 2 16,1 4-1-16,2 0 0 0,4 0 1 16,-2 7-3-16,-1 2 18 0,0 3-22 0,-1 3 7 15,2-3-24-15,1 3-6 0,-1-5-16 16,2 1-26-16,0 2 7 0,-1-5-48 15,1 0 16-15</inkml:trace>
  <inkml:trace contextRef="#ctx0" brushRef="#br0" timeOffset="568996.4164">22412 16978 390 0,'0'0'50'0,"0"0"-13"16,0 0-9-16,0 0-10 0,0 0-5 15,0 0-5-15,0 0-2 0,0 0-3 16,0 0-3-16,-23-51-1 0,33 43-3 0,9-5 0 15,3 6 0-15,3 1 0 0,3 4-3 16,3-1-6-16,-1 3 1 0,-1 0-2 16,-2 0 4-16,-1 3 9 0,-7-3-1 15,-3 3 0-15,-6-1-1 0,-3-2 0 16,-1 1 1-16,-6-1 1 0,0 0 3 0,0 0 3 16,0 0 0-16,2 2 0 0,-2-2 1 15,0 0-2-15,0 0 3 0,0 0-1 16,0 0 0-16,-2 0-2 0,-4 3-1 15,-3 1 0-15,-2 2 0 0,-2 8 0 16,2-2-3-16,2 5 0 0,2 2 0 16,1 5 0-16,0 0 0 0,3 0 0 15,2 2-2-15,1 1-4 0,0 0 2 16,0 2-1-16,0 3 0 0,3 0 14 16,0 3-9-16,-2 1-13 0,5-2-42 0,-3-10-71 15,0-3-82-15</inkml:trace>
  <inkml:trace contextRef="#ctx0" brushRef="#br0" timeOffset="569229.5369">22515 17155 171 0,'0'0'31'15,"0"0"-11"-15,0 0-5 0,100-18-8 16,-74 17-3-16,0-2-1 0,0 3-5 16,0-5 0-16,0 2-3 0,-1-2-4 15,-1 3-6-15,1-3-8 0,-2 0-7 16,-3 2-6-16,0-4-5 0,-1 0-2 0,-6 2 7 16</inkml:trace>
  <inkml:trace contextRef="#ctx0" brushRef="#br0" timeOffset="569511.6544">22992 17033 13 0,'0'0'32'0,"0"0"9"15,0 0 8-15,0 0 10 0,0 0 4 16,0 0-1-16,0 0-9 0,0 0-8 16,0 0-10-16,13-78-9 0,-16 70-9 15,-1 7-6-15,-6 1-5 0,-5 0-2 16,2 1-1-16,-5 11 0 0,3 7-2 0,2 4-1 16,1 1 0-16,3 3-3 0,0 2 5 15,3 0-5-15,3-2 2 0,1 4 0 16,2-4 0-16,2-3 15 15,5 2-15-15,4-2 12 0,1-1-4 0,4-7-11 16,3-5 13-16,-6-3-9 0,6-5 0 16,-2-3 2-16,5-8-13 0,3-6 15 15,-4-4-11-15,-3-7-4 0,-3 0 19 16,-3-5-16-16,-5 1 16 0,-1 0 0 16,-6-1-2-16,0 3 1 0,-7 0-4 0,-5 2-3 15,-3 5-6-15,-6 5-25 0,-8 5-104 16,-6 3-140-16</inkml:trace>
  <inkml:trace contextRef="#ctx0" brushRef="#br0" timeOffset="577761.9279">21587 17240 5 0,'0'0'8'0,"0"0"3"16,0 0 2-16,0 0 3 0,0 0 3 0,0 0-4 15,-102 37-2-15,76-35-2 0,-1-1-3 16,1 4 2-16,-2-5 4 0,2 1-3 15,9-1 1-15,-3 1-1 0,7-1 1 16,-3 0 2-16,1 0 2 0,2 0-2 16,2 0-2-16,5 0-3 0,1 0 1 15,5 0-7-15,-2 0-3 0,2 0 0 16,0 0 0-16,0 0 2 0,0-1 3 16,13 0-1-16,7 1-2 0,6-5-2 15,0 4 0-15,2-1 0 0,-4-1-2 0,1-1-3 16,-9 1 4-16,1 3-3 0,-5-2 4 15,-1 2 3-15,-1-3-1 0,-5 1 4 16,0 2 3-16,-5 0 1 0,0-1-1 16,0 1 0-16,0-1-20 0,-4-6 14 15,-8 3-16-15,-6-3 17 0,0 4-4 16,2-1 0-16,-2 2 1 0,6 1-1 0,-1 1-1 16,-3 0 0-16,9 0-8 15,-6 0-9-15,9 0-21 0,-1 0-35 16</inkml:trace>
  <inkml:trace contextRef="#ctx0" brushRef="#br0" timeOffset="578987.3791">23728 17017 136 0,'0'0'47'0,"0"0"-2"0,0 0-1 16,0 0-9-16,0 0-5 0,0 0-4 16,0 0-8-16,0 0-3 0,0 0-8 15,4-35-3-15,-4 35-1 0,0 0 0 16,0 0 1-16,-1 0-1 0,-2 6 2 0,3 7 1 16,0 2 0-16,0 5-1 0,3-1 0 15,3 4-2-15,0-6-2 0,0 3-1 16,-2-2 0-16,2 0 0 15,-1 0 1-15,-2 3 0 0,0-9 16 0,-3 8-17 16,0-2 19-16,0 0-19 0,-6 3 0 16,-4-5 16-16,0-2-17 0,1-4 15 15,-5-5-12-15,-2 0 0 0,3-4 0 16,-4 0-2-16,-2-1-8 0,7 0-5 16,-6-1-22-16,4-9-65 0,2-2-63 0</inkml:trace>
  <inkml:trace contextRef="#ctx0" brushRef="#br0" timeOffset="579209.4865">23532 16787 70 0,'0'0'-2'0,"0"0"-10"0,0 0-16 0</inkml:trace>
  <inkml:trace contextRef="#ctx0" brushRef="#br0" timeOffset="580031.9511">23672 16460 117 0,'0'0'38'0,"0"0"-5"0,0 0-1 15,0 0-5-15,0 0-2 0,0 0-2 16,0 0-3-16,0 0-2 0,0 0-3 16,0 0-6-16,8-26-1 0,-8 25-2 0,0-1-1 15,0 1 0-15,0-1 1 0,0 1-2 16,0-1 1-16,-1 1-3 0,0-1-1 15,-1 0 3-15,1 2-2 0,-1 0-1 16,1-2 3-16,-1 2-2 0,1-1-1 16,-2 1 1-16,2-2 2 0,-1 2-1 15,1-2 2-15,-1 2 0 0,1-1 1 16,-1 1-1-16,1-2 2 0,-1 2-2 16,1 0-2-16,-5 0 1 0,0 0-3 15,-5 0 3-15,2 0-2 0,2 3-1 0,-3 4-1 16,3-2-1-16,-5 6 2 0,1 1-1 15,-1 5 2-15,2 1 3 0,0-2-5 16,3 4 4-16,-1 2-4 0,2-2-3 16,-2 0 3-16,2-2-3 0,0-4 3 15,0 0-2-15,0 2 2 0,2-8 0 16,-3 4-1-16,3-2 1 0,2-6 0 16,1-1 1-16,-2 0-1 0,1 0 2 15,0 1-2-15,0 0-2 0,2-4 4 16,-1 0-1-16,1 0 2 0,0 3 0 0,0-3 3 15,0 0-1-15,0 0 0 0,0 0 0 16,3-4-2-16,5-9 2 0,5-2-3 16,-1 0 1-16,1 0-1 0,1-5 0 15,-2 2 0-15,1-4 1 0,-2 1-3 16,-2-3-3-16,1 1 4 0,-3 0-7 0,-1 7 7 16,0 3 1-16,-3 3-2 0,-1 5 3 15,2 1-2-15,-4 4-2 16,0-2 0-16,0 2-2 0,1-1 1 0,-1 1-1 15,1-2 2-15,1 2 1 0,2 0 0 16,-1 0 0-16,3 5 0 0,3 7-2 16,-4-5 3-16,3 5 4 0,-1 0-6 15,-3-4 7-15,4 6-8 0,0-2 0 16,-2-3 2-16,1 3 0 0,-2-4 0 16,1-1-2-16,-1 1 2 0,1-2-1 0,4 3 0 15,0 0-3-15,6 1-5 0,1-2-9 16,-1 0-5-16,3 0-14 0,0 0-22 15,0-1-27-15,2 3-35 0</inkml:trace>
  <inkml:trace contextRef="#ctx0" brushRef="#br0" timeOffset="580288.8866">24336 17075 194 0,'0'0'15'0,"0"0"-12"15,0 0-15-15,0 0-13 0,0 0-37 16</inkml:trace>
  <inkml:trace contextRef="#ctx0" brushRef="#br0" timeOffset="581633.5661">23721 16794 104 0,'0'0'20'0,"0"0"-8"0,0 0-5 16,0 0 0-16,0 0-1 0,0 0-2 15,0 0-1-15,0 0 0 0,0 0-1 16,-12-31-1-16,12 30 0 0,0 0-2 16,0-1-1-16,0 2 1 0,0-3 0 15,0 3-1-15,0-1 4 0,0 1-4 0,0 0 1 16,0 0 1-16,0 0 0 0,2 0 0 15,-1 0 1-15,-1 0 3 0,2 0 0 16,-2 0 6-16,0 0-1 0,0 0 3 16,0 0-1-16,0 0 0 0,-6 0 0 15,-5 0 0-15,0 0 1 0,0 0 1 16,-2 0-2-16,1 1-1 0,2 2-2 16,3-3-3-16,3 0-2 0,4 0 1 15,-2 0-3-15,2 0 1 0,-1 2-2 16,-1-2 1-16,1 1-1 0,-1-1 0 0,2 1 0 15,-1-1 1-15,1 4 1 0,0-4-1 16,0 0-2-16,0 0-2 0,0 1 1 16,0-1-2-16,0 2 1 0,1-2 2 15,-1 2 0-15,2-2-1 0,-1 1 1 16,1-1 0-16,2 4 1 0,-1-1 0 0,0 4 0 16,1-6-1-16,-3 2 1 0,1 1 0 15,-1 0 0-15,2-1 0 0,-3-3 1 16,0 0 1-16,0 0 1 15,2 3 4-15,-1-2 1 0,-1-1 1 0,0 0 1 16,2 1-4-16,-2-1 0 0,0 0 5 16,0 0-3-16,0 0 3 0,0-5-1 15,-5-2-5-15,1 0 0 0,1 2-3 16,-3-3 0-16,5 5 4 0,-2-2-5 16,2 1 1-16,1 4-2 0,-2-1-3 0,2 1 2 15,0-1-3-15,0-1 2 0,2-5-1 16,2 5-1-16,6-1 2 15,-4 3-2-15,-2-2 4 0,6 2 0 16,-3 0-1-16,-2 0 0 0,3 0-3 0,-3 2 0 16,-2-1 1-16,1 3 0 0,-4 0 2 15,0 2 0-15,0 5 0 0,-6 4-1 16,-5-1 1-16,-5 2-1 0,0-2 0 16,0-2 1-16,4-2 1 0,1-3-2 15,4-3-6-15,2-2-23 0,2 1-36 0,3-3-64 16</inkml:trace>
  <inkml:trace contextRef="#ctx0" brushRef="#br0" timeOffset="632637.4829">10783 17322 201 0,'0'0'46'0,"0"0"-6"0,0 0-4 15,0 0-8-15,0 0-5 0,0 0-1 16,0 0-15-16,0 0 10 0,0 0-15 16,-26-79 13-16,26 76-5 0,-4-7-2 15,1 7-3-15,-5-5 1 0,1 4-4 0,-1-1 0 16,0 0-1-16,-5 4-2 0,-7-1 1 15,-3 2-1-15,-4 0 1 0,-4 0 1 16,1 0-1-16,-2 3 2 16,-1 2-2-16,-2 0 0 0,0-3 0 0,-4 3 0 15,0-2 16-15,0 2-16 0,0-2 1 16,4-3 2-16,-1 0-16 0,6 0 15 0,-1 0-1 16,2-2 0-16,9 2 0 15,-1 0 1-15,9 0-1 0,5 0-2 16,-6 0-2-16,7 0-1 0,-1 0 14 0,-2 6-18 15,2-6 19-15,3 6-14 0,2-2 2 16,-1-2 1-16,2 3-2 0,1-5 0 16,-2 0 1-16,2 0 0 0,0 4 3 15,0 0 1-15,0 4-2 0,3 1 1 16,0-7 0-16,3 3-2 0,2 1-1 0,0-1 13 16,2 4-13-16,4 1 14 0,-2 1-10 15,7 4-2-15,-2-1 2 0,2 0-3 16,-3 2 1-16,4 1 2 15,-1 4-3-15,-2-2 2 0,3 1-4 0,-2 3 2 16,2-3 0-16,-1 1 2 0,-3 0 0 16,-2-1-1-16,-4 2 0 0,-4-1-3 15,-1 2 3-15,-5-2 0 0,0 1 2 16,-3-2 0-16,-6 3 0 0,-1-3 0 16,-5-4 1-16,4 2 0 0,-1-5-2 0,5-3 0 15,3-2-1-15,1-4-1 0,1 0 1 16,2-4 0-16,0 0-3 15,-1 4 2-15,-1 1-3 0,2-1 3 0,0 7-2 16,0-4 3-16,3 1 7 0,6 1-8 16,8-3 2-16,-2 0-4 0,6 0-6 15,-2-4-1-15,3 0 2 0,1-2 2 16,0-4 4-16,6-3-4 0,1-1-5 16,2 4-18-16,0-4-20 0,6 0-20 15,1 1-19-15,1-1-5 0,5-4 2 0,4 4 1 16</inkml:trace>
  <inkml:trace contextRef="#ctx0" brushRef="#br0" timeOffset="633231.7255">11278 17568 451 0,'0'0'58'0,"0"0"-16"15,0 0-6-15,0 0-13 0,0 0-10 0,0 0-3 16,0 0-9-16,0 0 0 0,0 0-1 16,0 0 0-16,-45 7 3 0,43 16-1 15,2 6-1-15,0 2 2 0,3-4-3 16,6-3 1-16,1 2 0 0,1-5 4 16,0-1-3-16,-4 1 0 0,3-7 0 0,-6-5-2 15,-1-5 1-15,-3-4 1 0,0 0 6 16,0 0 0-16,2 0 1 0,2 0 2 15,2-11-5-15,2-11-2 16,-2-7 2-16,-3-2-3 0,-3-4 0 0,0-2-3 16,0 1 2-16,-6-5-3 0,-2 0 2 15,-1 3-4-15,2 0 2 0,-2 4 2 16,-1 4-1-16,4 4 2 0,2 9-2 16,1 6-13-16,3 6 12 0,0 5 0 15,-2-1 1-15,2 1-4 0,0-1 1 0,0 1-10 16,0-7 8-16,6 3 15 0,3 2-12 15,10-5 10-15,0 7-10 0,1 0-1 16,7 0 0-16,-1 0-2 0,0 0-2 16,-2 0-13-16,0-1 8 0,-5 1-11 15,0 0-1-15,1 0-10 0,-1 0-21 16,-2 0-22-16,-7 0-17 0,3 0 13 16,-7 0-14-16,7 0 23 0</inkml:trace>
  <inkml:trace contextRef="#ctx0" brushRef="#br0" timeOffset="633461.2308">11296 17585 305 0,'0'0'70'0,"0"0"-12"0,0 0-7 15,0 0-4-15,0 0-11 16,0 0-8-16,0 0-4 0,0 0-8 15,0 0-4-15,28 12-2 0,-6-11-7 0,1 1-2 16,1 1-2-16,1-1-4 0,2 1-1 16,-2 0-3-16,9-2-13 0,1 2-22 15,0-1-52-15,3-2-61 0,1 0-96 16</inkml:trace>
  <inkml:trace contextRef="#ctx0" brushRef="#br0" timeOffset="634128.5998">12369 17638 404 0,'0'0'69'16,"0"0"-14"-16,0 0-21 0,0 0-11 16,0 0-10-16,0 0-3 0,0 0-3 15,0 0-1-15,0 0 0 0,0 0-4 16,12-11 2-16,8 4-4 0,2-1-1 0,1 1-2 16,0 0 2-16,0 4-4 0,-1 0-3 15,3 1 0-15,-1 0-2 0,-1-1-1 16,3 0-8-16,-1-2-4 15,-8 3-5-15,-1-3-8 0,-4 3-2 0,-7 2-15 16,1 0-15-16,-6 0 6 0,0 0 4 16,0 0 9-16,0 0 11 0,-10 11 2 15,-7 7 7-15,-11 5 13 0,-2 1 13 16,-3 2 8-16,-2-2 4 0,3 2 8 16,3-5 7-16,5 0 5 0,3-5 11 0,7-4 7 15,7-5 9-15,-1-2-1 0,5-2-1 16,-1 1-3-16,0-2-2 0,4-2-4 15,-1 0-3-15,1 0-6 0,0 0-9 16,0 0-4-16,11 0-8 0,-1 0-4 16,7-6-3-16,-2-2-4 0,7 1 0 15,2-7-4-15,5 2-2 0,-1 3 0 16,1 1-2-16,3 4-2 0,-1 1-5 16,2-2-8-16,-1 1-18 0,1 0-32 15,1-1-54-15,0-1-64 0</inkml:trace>
  <inkml:trace contextRef="#ctx0" brushRef="#br0" timeOffset="634619.4786">13389 17503 433 0,'0'0'58'0,"0"0"-11"0,0 0-14 16,0 0-7-16,0 0-6 0,0 0-3 0,-29-83-3 16,23 76-2-16,-5 3-3 0,2-1-2 15,-3 4-2-15,1-1-5 0,-2 2 0 16,-5 0 2-16,2 8-1 15,-2 1 0-15,4 4 1 0,2 4-2 0,1 1-1 16,4 2 1-16,-1 2 1 0,3 3-2 16,2-2 5-16,2 3-5 0,1 0 3 15,0-4 0-15,0 1-2 0,1-3 1 16,4-6-1-16,2-1 1 0,0-1 0 16,0-7 0-16,7 5 1 0,0-2-1 0,-4-3 1 15,6-4 2-15,-2-1 1 0,1-1-2 16,2-10 2-16,-4-4 0 0,2-3-1 15,-5-4 2-15,-2-2-2 0,0 0 3 16,-4 1-2-16,-4-3 1 0,0 4-1 16,0-3-1-16,-3 1-2 0,-4 1-2 0,-3 3 0 15,1 0 1-15,0 7-1 16,5 7-1-16,-6 0-3 0,6 4-3 16,-5 2-6-16,-3 3-24 0,2 11-79 15,0 6-176-15,7 1-6 0</inkml:trace>
  <inkml:trace contextRef="#ctx0" brushRef="#br0" timeOffset="637949.1979">15100 17237 221 0,'0'0'43'16,"0"0"-14"-16,0 0-7 0,0 0-2 15,0 0 0-15,0 0-3 0,0 0-1 16,0 0 0-16,0 0-3 0,0 0-3 16,33-35-3-16,-32 35 0 0,1-3-3 0,0 3 0 15,0-1-1-15,-2 1 2 0,0 0 1 16,1 0 3-16,-1 0 1 0,0 0 1 15,-11 0-1-15,-4 1-3 0,-6 4-3 16,-2-1 0-16,-2 0 1 0,-3-1 0 16,-1-1 0-16,-1-2 1 0,1 0-2 15,-1 0-1-15,1 0 1 0,0 0 0 16,5-2-1-16,1-5-2 0,-1 4 2 16,10 0-2-16,-1-2 0 0,4 3 0 15,1-3-1-15,-1 0 1 0,6 3-2 0,-1 0 0 16,6 2-1-16,0-1-3 0,0 1 1 15,-1 0-1-15,-1 0 3 0,2 0 1 16,-1 0 0-16,1 0 0 0,0 0 1 16,0 3-1-16,0 1 3 0,7 4-1 15,1-1 0-15,0-4 1 0,5 4-1 16,1-2 3-16,2 0-3 0,1 3 17 0,-2 2-17 16,2-1 16-16,-1 4-17 15,0 2 0-15,3 1 13 0,-3 6-12 16,-2-1 14-16,1 5-17 0,-4 2 1 0,-1-2 0 15,-2 1 0-15,-4 3 1 0,-4-2 2 16,0 4-1-16,-1-2-1 0,-8 2 1 16,-4 0 2-16,-2-1-1 0,-3-4 3 15,2 0-4-15,-2-4 0 0,2 0 1 16,2-2-1-16,5-7 1 0,2-1-1 0,0-5-3 16,7-3 4-16,-1 0-2 0,1-5 2 15,0 0 2-15,0 0-4 16,0 5 1-16,12-1-4 0,7-3 2 15,7 2-3-15,3-3-2 0,2-6-2 0,2 4-3 16,0-1 1-16,-1 1-3 0,1 2-8 16,0 0-19-16,-5 0-40 0,2 0-44 15,-1 0-96-15</inkml:trace>
  <inkml:trace contextRef="#ctx0" brushRef="#br0" timeOffset="638661.4345">15531 17555 452 0,'0'0'62'0,"0"0"-15"0,0 0-11 16,0 0-12-16,0 0-7 0,0 0-9 15,0 0-4-15,0 0-4 0,0 0 0 16,-26-35 2-16,20 42-3 0,1 8 1 16,-1 5 1-16,2 0-1 0,4 3 1 15,-1-1-2-15,1 1 2 0,0-6 1 0,0 1-2 16,0-7 2-16,0 1-2 16,0 0 3-16,0-8-3 0,0 3 0 15,0-7 4-15,0 0-3 0,0 0 3 16,0 0-2-16,0 1 0 0,0-1 2 0,-3-12 1 15,0-6 1-15,-3-7 0 0,3 0-2 16,0-1-1-16,-1-2-2 0,3 0-1 16,-2 0-1-16,1 1 3 0,1 7 0 15,1 0 1-15,-2 8-1 0,2 7-2 16,0-2-1-16,0 7-2 0,0 0-1 0,0 0 1 16,0-3 1-16,3 3-1 0,7 3 3 15,6 5 0-15,2 8 0 16,0 2 0-16,-3 4-1 0,2 1-1 15,-2 0 2-15,-1-2 0 0,1 0 0 0,-1 0 0 16,-2 0 2-16,-5-5-2 0,4-4 0 16,-5-5 1-16,-3-2-1 0,0-3 1 15,-3-2 0-15,3 0 1 0,3-2 0 16,-1-6-1-16,3-4 0 0,-4-6 2 16,0-2 0-16,1-7-1 0,-2 0-2 0,2-4 0 15,0 2 0-15,-1 2 3 16,0 0 0-16,1 4-1 0,-2 5-3 0,1 3 2 15,-2 5 0-15,-1 7 2 16,3-8 1-16,-3 6-4 0,1 0 0 0,-1 2 0 16,-1 3-2-16,5 0 2 0,2 0 0 15,5 4-1-15,2 7 1 0,-2 3-1 16,1 4 2-16,-5 5-2 0,1 2 0 16,0 2 1-16,-4 1 0 0,3-1 0 15,-2 0 0-15,1 1-5 0,1 0 1 0,1-1-3 16,0-1-3-16,2-1-14 0,1-2-31 15,0-3-70-15,-4-5-106 0,-1-7-29 16</inkml:trace>
  <inkml:trace contextRef="#ctx0" brushRef="#br0" timeOffset="639189.0259">16482 17650 497 0,'0'0'47'0,"0"0"-14"16,0 0-9-16,0 0-7 0,0 0-4 0,0 0-7 15,0 0-3-15,0 0-1 16,0 0 1-16,0 0 0 0,22-27-1 16,1 19-2-16,2 1-3 0,-1 2-2 15,-4 0-2-15,-2 4-3 0,0 1-1 0,-6 0-2 16,5 0-3-16,-8 0-8 0,1 6-9 15,-3-3-15-15,-4 2-5 0,2-4-17 16,-5 4-5-16,0 4 0 0,-9 3-2 16,-8 3 7-16,-5-1 17 0</inkml:trace>
  <inkml:trace contextRef="#ctx0" brushRef="#br0" timeOffset="639335.6188">16491 17766 22 0,'-13'12'28'16,"1"0"8"-16,5-5-2 0,3 2 13 15,-1 2 5-15,4-8 8 0,-1 1 1 16,2-4 3-16,0 0-6 0,9 2-11 0,8 1-14 15,6-3-14-15,1 0-6 0,3-7-8 16,2 2-6-16,3-3 0 0,-2 1-5 16,1 2-4-16,-1 1-6 0,0 1-15 15,-1 3-17-15,3-6-40 0,3 0-49 16,0-5-84-16</inkml:trace>
  <inkml:trace contextRef="#ctx0" brushRef="#br0" timeOffset="639760.3754">17263 17591 522 0,'0'0'52'0,"0"0"-17"0,0 0-10 0,0 0-11 16,0 0-2-16,0 0-1 0,0 0-6 15,0 0-2-15,0 0-1 0,0 0-3 16,-46-49-1-16,44 49 1 0,-2 0-1 16,-2 8 1-16,-4 5 1 0,0 7 1 15,1 3-1-15,1 1 1 0,2-1-1 16,0 1 2-16,3-5-2 0,0 1-1 16,1-1 1-16,2-2-2 0,0 5 1 15,2-6 4-15,5-2-1 0,-1-7 0 0,5-1 0 16,-2-1-4-16,3-5 0 0,7 0 2 15,-3-5 0-15,4-10 0 0,-3-1 3 16,-2-3-5-16,-1-1 5 0,-4 0 0 16,0-1 0-16,-1 0-1 0,-5-3 0 15,-2 1-1-15,-2 0 0 0,0-1 2 0,-9 3-3 16,-2 7-2-16,-3 1 1 16,-4 8-3-16,-4 3-1 0,-1 2-3 15,-3 5-7-15,1 9-15 0,1 4-47 16,5 1-57-16,0 4-136 0</inkml:trace>
  <inkml:trace contextRef="#ctx0" brushRef="#br0" timeOffset="695891.9378">20492 17570 67 0,'0'0'24'0,"0"0"-3"0,0 0-1 15,0 0-5-15,0 0-2 0,0 0-3 16,0 0 0-16,0 0 3 0,0 0 1 0,2-29 0 16,-2 26 0-16,0-2-4 0,0-1 0 15,-2 2-1-15,1 1-5 0,-5-1 2 16,1 3-5-16,-6-1 2 0,-8-2-2 16,0 4 2-16,-4 0 0 0,-2 0-3 15,1 0 1-15,-2 4 0 0,0-2 1 0,2-1 2 16,0 3 0-16,-1-1-2 0,1-1 0 15,0-2 0-15,0 0-2 0,5 0 5 16,1 0-4-16,-1 0-1 16,6 0 3-16,-5-2-1 0,6-1 5 0,1-2 2 15,1 3-3-15,6 0 3 0,-8-3-4 16,8 5 3-16,0-3 2 0,-1 1-2 16,5 2-1-16,-1-1-3 0,1 1-5 15,-2 0-3-15,1-2-5 0,-1 2-1 16,2 0 3-16,-1 0 2 0,1 0 6 0,0 0 2 15,0 8 0-15,7 1 2 0,2 5-4 16,1 0 3-16,0 4 0 0,0-4-4 16,-1 1 2-16,2 0 4 0,-2-2-4 15,0 4 2-15,1-2-1 0,-1 0-3 16,1 0 5-16,-2-3-2 0,0 1-1 16,-1 2 2-16,-1 0-2 0,1-3 3 15,-1 3-1-15,-5-3 2 0,-1 1-1 16,0 6 0-16,0-1-2 0,-4 10 0 15,-6-7 1-15,0 5-2 0,-3 1 4 0,1 1-3 16,-1 3-1-16,0 0 2 0,3-4-4 16,0-1 3-16,3-7-1 0,2 2-2 15,4-13-2-15,-1-3 1 0,2 6-1 16,0-7 2-16,0 1 5 0,8-4-7 16,7-1 4-16,8-7-6 0,9-9-9 0,1 5-7 15,2-5-9-15,1 2-25 16,1 1-14-16,-3 2-8 0,0 3-38 15</inkml:trace>
  <inkml:trace contextRef="#ctx0" brushRef="#br0" timeOffset="696395.1824">20733 17702 352 0,'0'0'42'15,"0"0"-14"-15,0 0-11 0,0 0-13 16,0 0-1-16,0 0 1 0,0 0 2 0,0 0-2 15,0 0-2-15,-11 77-1 0,15-51-2 16,1-2 4-16,2-1-2 0,0 1 2 16,0-4-1-16,-1-5-2 0,-2 0 4 15,1-7-4-15,-4-4 2 0,1 1 4 16,-2-5 2-16,0 0 5 0,0 0 0 0,0-1-2 16,0-15-4-16,0-6-1 15,0-6-1-15,-6 0 2 0,0 2-4 16,-1-2 2-16,-1 0-2 0,1 2 2 15,3-2-2-15,0 1 0 0,1 1 0 0,1 8 1 16,-1 0 2-16,3 6 0 0,-1-1-2 16,-1 3-1-16,2 2-4 0,0-2-2 15,0 5-2-15,0-5 1 0,2 0-3 16,5 6 0-16,6-4 1 0,3 2-1 16,7 4-1-16,-2 0-2 0,2 2-5 15,1 0-7-15,1 0-6 0,1 0-17 0,0 0-22 16,0 0-31-16,0 0-22 0</inkml:trace>
  <inkml:trace contextRef="#ctx0" brushRef="#br0" timeOffset="696617.2846">20655 17856 458 0,'0'0'56'16,"0"0"-15"-16,0 0-16 0,0 0-11 0,0 0-10 15,0 0-3-15,0 0-5 0,0 0-2 16,0 0-7-16,0 0-4 0,100-32-10 16,-68 32-21-16,0-2-33 0,2-1-34 15,3-2-30-15</inkml:trace>
  <inkml:trace contextRef="#ctx0" brushRef="#br0" timeOffset="697184.0208">21051 17831 391 0,'0'0'71'15,"0"0"-10"-15,0 0-17 0,0 0-10 16,0 0-11-16,0 0-8 0,0 0-8 15,0 0-2-15,0 0-5 0,-49-25 0 0,49 21 0 16,0-1-3-16,5-2 0 0,-1 7 2 16,6 0-1-16,3 0-2 0,-1 0 2 15,2 7 0-15,-2 5 1 0,-2 3 2 16,-3 5-1-16,-1 0 0 0,-3 0-1 16,0 0 1-16,0-5-1 0,-3 3-4 0,0 3 2 15,0-9 1-15,0 8 1 0,0-6 2 16,0-7 0-16,-3 6-1 0,1-10 1 15,2 1 2-15,0-4-3 16,-1 0 2-16,1 0-2 0,0 0 6 0,-2 0-1 16,1 0-3-16,-1-4-2 0,1-7-4 15,-1-1 2-15,2-4 2 0,0-2 1 16,2 2 1-16,4-8-4 0,0 9 0 16,0 1 2-16,0 4 0 0,-3 7-2 15,2-4 3-15,-2 5 0 0,0-1-2 0,1-6 3 16,-2 6-1-16,-1-1 2 0,2 0 2 15,-3 4-3-15,0-1 1 16,0 1-3-16,0 0 0 0,1 0-2 16,-1 0 1-16,0 0-3 0,0 0 0 0,0 0 3 15,-3 9-2-15,-4 10 2 0,0 4-6 16,1 7-4-16,3 3-8 0,3 2-8 16,0-4-12-16,6 1-6 0,4-2-12 15,3-7 2-15,3-1-2 0,1-6 6 16,1-6 18-16,3-2 11 0,-1-8 13 0,1-4 8 15,1-9-7-15,-4-5-4 0,1-7-3 16,0-1-10-16,1-3-5 0,0-4-17 16,3-7-16-16</inkml:trace>
  <inkml:trace contextRef="#ctx0" brushRef="#br0" timeOffset="697389.4042">21527 17778 336 0,'0'0'79'16,"0"0"-13"-16,0 0-11 0,0 0-12 16,0 0-14-16,0 0-8 0,0 0-6 15,0 0-11-15,0 0-5 0,0 0-4 16,-32-20-4-16,32 17-2 0,11 0-2 16,7-2-2-16,5 2-9 0,1 2-15 0,0-1-19 15,1 2-28-15,-7 0-21 16,3-1-21-16,1 1-24 0</inkml:trace>
  <inkml:trace contextRef="#ctx0" brushRef="#br0" timeOffset="697596.6425">21535 17861 394 0,'0'0'89'15,"0"0"-15"-15,0 0-23 0,0 0-13 0,0 0-15 16,0 0-9-16,0 0-1 0,0 0-13 15,0 0 2-15,0 0-6 0,-5-1-3 16,28-7 0-16,3 2-6 16,5 1-7-16,0 1-9 0,4 1-21 0,0-2-20 15,0 2-21-15,-1-1-19 0,3-4-11 16,-2 0-19-16</inkml:trace>
  <inkml:trace contextRef="#ctx0" brushRef="#br0" timeOffset="697964.4896">22077 17755 473 0,'0'0'67'0,"0"0"-17"16,0 0-11-16,0 0-10 0,0 0-6 0,0 0-8 16,0 0-2-16,0 0-4 15,0 0-4-15,9-55-2 0,-11 51 0 16,2 4-3-16,-1-2-1 0,1 2 1 15,-6 0-5-15,-6 0 3 0,1 6 1 0,-3 6-1 16,5 3 2-16,1 2-1 0,2 1 2 16,4 4-1-16,-1-4 0 0,1-3 4 15,2 5-5-15,0-3 2 0,0 8-1 16,3-1-2-16,3-4 0 0,1 2-3 16,5-4 1-16,-4-8 0 0,3-2-1 0,3-8 2 15,-2-1-1-15,5-10 2 0,-3-4 4 16,-3-5-1-16,0-3 3 15,-5 3-8-15,0-2 6 0,-3 5-2 16,-3-2-2-16,0-3 5 0,-3 1-4 0,-6-7 2 16,-1 10-1-16,-6 3-4 0,4 8-1 15,-3 1-10-15,-2 6-37 0,-1 0-109 16,-1 0-124-16</inkml:trace>
  <inkml:trace contextRef="#ctx0" brushRef="#br0" timeOffset="698911.6882">23665 17541 142 0,'0'0'57'0,"0"0"-9"0,0 0-6 15,0 0-5-15,0 0-5 0,0 0-1 16,0 0-5-16,0 0-2 0,11-18-7 16,-11 11-5-16,-1 0-2 0,-4-2-2 15,-5 4-2-15,3 1-3 0,-5 3 2 0,-8 1-2 16,0 0-1-16,-5 0-1 0,-2 3-1 15,-1 4 0-15,-2 1 0 0,1-1 1 16,2-2-2-16,-1 2 1 16,5-1-3-16,7-4 2 0,-1 1 1 0,7 0 1 15,-1-2 0-15,2 0-2 0,4 1 0 16,1 1-3-16,-1-3 3 0,1 2-1 16,-2 1 0-16,4-3-1 0,2 0 1 15,-2 0 0-15,2 0-1 0,0 2 3 16,0-2-1-16,0 1 1 0,0 1 1 0,0 3 0 15,0 0 1-15,4 2-1 0,3 1 0 16,1-3-1-16,1 2 3 0,-2-2 1 16,6 3 2-16,-2-1-1 15,2 1-2-15,-1-1-2 0,0 1-2 0,0-1 3 16,0 3-1-16,4 4 2 0,-3-4 1 16,-4-1-1-16,2 3-1 0,-4-3 0 15,-1 6 0-15,0 1-1 0,-2-1 2 16,-4 0 0-16,0-3-2 0,-1 3 1 15,-8 1 1-15,0-5-1 0,-4 6 3 0,-2 2 3 16,0-6-3-16,-2 7-3 0,0 2 4 16,2-1-3-16,3-2-1 0,2-4 3 15,4-5-3-15,4-2-4 0,0-3 2 16,1 0 0-16,-1 1-1 0,2-2 2 16,0 5-2-16,9 5 2 0,7 2 2 0,0-4-2 15,5-2-1-15,4 0-3 16,0-3-6-16,4-5-1 0,1 3-8 15,0 0-12-15,4 1-32 0,0-1-39 16,1-5-112-16</inkml:trace>
  <inkml:trace contextRef="#ctx0" brushRef="#br0" timeOffset="699395.3241">23949 17655 546 0,'0'0'41'0,"0"0"-13"15,0 0-6-15,0 0-9 0,0 0-5 16,0 0-6-16,0 0-4 0,0 0 1 0,0 0-1 15,0 0 4-15,-52-35-2 0,58 53 1 16,3 5-1-16,2-2 0 0,-2-1 0 16,0-2 0-16,-2 2-1 0,-3-8 1 15,1 2-2-15,-2-4 2 0,-2-4 1 16,1-1-2-16,-2-5 0 0,0 0 3 16,0 0-1-16,0 0 2 0,1 3 2 15,-1-3-5-15,0-11 2 0,-6-4 1 16,-1-5-1-16,0 0 0 0,1 1-3 15,0-1 1-15,0-3 1 0,0 1 1 0,3-1 1 16,2-2-2-16,1 1 0 0,0 1 0 16,6 3 0-16,3 1-3 0,1 3 2 15,3 0-3-15,-2 5-1 0,5-1 0 16,0 4-1-16,1 5 0 0,3-1-2 16,3 1 1-16,0 3-2 0,1 0-2 0,3 0-1 15,-2 0-8-15,1 0-19 16,0 5-31-16,-6-2-47 0,-2 1-42 0</inkml:trace>
  <inkml:trace contextRef="#ctx0" brushRef="#br0" timeOffset="700095.1022">23941 17755 523 0,'0'0'46'0,"0"0"-20"16,0 0-10-16,0 0-11 0,0 0-2 0,0 0-1 15,0 0-1-15,0 0-2 0,85-50-2 16,-60 47-3-16,-1 1-3 0,1-2 1 16,-2 4-1-16,-4-2 1 0,1 2-2 15,-3-2-1-15,-4 2 4 0,6-4-2 16,-7 3 4-16,-2-4 4 0,0 2-1 0,-6 1 5 15,1 2 2-15,-5 0 0 0,0-3 2 16,0 3-6-16,0 0 1 0,2 0 0 16,-2 0 1-16,0 0 0 0,0 0 1 15,0 0-1-15,-5 3-2 0,1 0 1 16,-2 9-1-16,4-7 0 0,1 7 0 0,-1 6-2 16,2-5 0-16,0 2 1 15,8-1-3-15,2-1 1 0,6-1 0 16,-2 3-1-16,-1-7 0 0,2-5-1 15,2-3 3-15,0 0 0 0,5-3 2 0,-3-10 3 16,-3-1-4-16,-1-2 2 0,0 1 2 16,-2-1 2-16,-3 0 2 0,-3 3 5 15,-2-1 1-15,0 2 3 0,-3 1 1 16,1-4 0-16,-3 3-1 0,1 2-4 16,-1 4-4-16,2 2-5 0,-2 4-3 0,0-3 2 15,0 3-5-15,0 0 1 16,1 0 1-16,1 0-1 0,1 14 2 15,1 6 0-15,0 6-1 0,1 1-1 16,-1 0 4-16,-3-2-3 0,-1 0 2 0,0 1 0 16,0-2-2-16,0 4 3 0,-3-1-2 15,-4 3-4-15,1-2-1 0,-1-1 0 16,-2-3 1-16,1-1 1 0,1-9 0 16,-1-2 2-16,2-6-1 0,2-3 0 15,-6-3 4-15,0 0-4 0,-4-9-1 0,-2-5 5 16,1 1-1-16,5-6-2 0,1 1 2 15,3-7-1-15,2-3-1 0,4 2-2 16,0 2 0-16,10 1-1 16,2 5-5-16,7 1 5 0,0 5-5 0,4 4-16 15,1 1-3-15,2-2-25 0,3 2-34 16,3-3-43-16,4-2-63 0</inkml:trace>
  <inkml:trace contextRef="#ctx0" brushRef="#br0" timeOffset="700827.0661">24958 17498 538 0,'0'0'53'0,"0"0"-21"16,0 0-9-16,0 0-8 0,0 0-6 15,0 0-4-15,0 0-2 0,0 0-3 0,0 0-2 16,0 0 0-16,9-30-2 0,10 25 1 16,3 3 0-16,1 0-1 0,2 1-1 15,-3-1-3-15,-4 2-3 0,0 0-5 16,-5 0-3-16,-2 0 3 0,1 0-11 16,-8 0-3-16,3 0-16 0,-4 2-3 0,0 1-11 15,-3 6-7-15,-1 0-7 16,-13 5 3-16,-4 6 17 0,-4-3 20 15,0 1 22-15,-2-3 11 0,1 4 4 16,1-1 7-16,2 0 4 0,1 2 6 0,4-8 8 16,3 0 2-16,4-4 5 0,4-4 2 15,-1 4 1-15,4-3 3 0,0 0-6 16,-1-1-5-16,2 0-6 0,0-2-4 16,10 0-6-16,9-1-4 0,0-1-4 15,10-5-6-15,-2-1 0 0,-1-1-4 0,2-1 1 16,-2 2-2-16,-1-5 0 0,-1-1 1 15,2 0 2-15,-1-3 3 16,-1 3 3-16,-3-4 0 0,-1 1 5 16,-4 3-1-16,-2-3 7 0,-2 3 2 0,1-4 5 15,-6 6 1-15,0 1 0 0,-2 1 0 16,-4 2 0-16,3 2-4 0,-4 4-2 16,0 0-6-16,0 0-2 0,2 0-4 15,-2-2-4-15,0 2 1 0,1 0-4 16,-1 0 2-16,0 0 1 0,0 0-2 0,0 12 2 15,1 6-2-15,1 7 0 0,-2-11 1 16,4 4 0-16,1-1 0 0,2-1 0 16,3 4-1-16,0-2-2 15,3-3 2-15,2-4-3 0,1-2 2 0,1-3-1 16,-4-1 3-16,4-5 3 0,1 0-1 16,-1-2 0-16,5-7-2 0,-8-3 2 15,-1-3 1-15,-4-3-1 0,-3-4 1 16,-3 0-2-16,-2-5 0 0,-1 2 1 15,0 0-1-15,-1-2 2 0,-4 2-3 0,-1 7-1 16,0 2 0-16,-3 2-1 0,3 7-3 16,-6-1-7-16,-4 7-16 0,-1 1-54 15,-8 1-77-15,2 7-117 0</inkml:trace>
  <inkml:trace contextRef="#ctx0" brushRef="#br0" timeOffset="702029.4193">26607 17056 99 0,'0'0'37'0,"0"0"1"0,0 0-3 16,0 0-3-16,0 0-2 0,25-78-4 0,-24 73-3 15,1 1 1-15,-2 4-2 0,0-2-6 16,0 2-4-16,0-1-7 0,-2-3-1 16,-9 0-3-16,-7 2 0 0,-6 2 0 15,-2 0-2-15,-3 6 1 0,0 5 0 16,2-3 1-16,0 1-1 0,1 2-1 0,9-8 1 15,0 1-1-15,5-1 1 0,6-1 2 16,2 1-2-16,4-3 4 0,-1 0-1 16,1 0-1-16,-2 0 3 0,1 0-3 15,-1 0 0-15,1 0 3 0,-1 0-5 16,1 0 0-16,-1 0 1 0,0 0 0 16,0 0-1-16,1 0 0 0,-1 0-2 15,1 0 2-15,-1 0-2 0,1 0 2 16,1 0 0-16,-1 0-2 0,1 0 2 15,0 0-1-15,0 0 1 0,0 3 1 0,0 7 3 16,2 4-3-16,6 6 2 0,2-5 0 16,-2 2-1-16,1 1 1 0,3-1-1 15,-2 2 4-15,0 1-3 0,1 1 4 16,1 4 14-16,-2 0-18 0,0 2 17 16,-1-2-5-16,-2 3-15 0,0 0 14 0,-4-2-16 15,-1 1 0-15,-2 1 2 16,0-1 1-16,0 0 0 0,-2 1 2 15,1-10-1-15,-3 1-1 0,2-6 0 16,1-9-1-16,1 1 0 0,0 0 0 0,0 2 0 16,0-1 2-16,0 3 1 0,1-6-2 15,8 3 0-15,4 0-4 0,4-3-3 16,5 2-1-16,1-2-3 0,6-3 1 16,1 0-5-16,5-3-3 0,4-2-3 15,3-5-6-15,1 0-4 0,3-5-5 0,1 3-17 16,0-3-4-16,-3-2-9 0,1 1 1 15,-8 4 1-15</inkml:trace>
  <inkml:trace contextRef="#ctx0" brushRef="#br0" timeOffset="702475.1062">27047 17265 410 0,'0'0'42'0,"0"0"3"16,0 0-29-16,0 0-12 0,0 0 2 0,0 0-4 16,0 0 16-16,0 0-15 15,0 0 12-15,-15 83-17 0,15-61 2 16,2 3 0-16,1-2 2 0,0 2-2 15,0-9 0-15,0 0-2 0,-2-5 1 0,2 1 1 16,-2-4 0-16,1-3 1 0,-1-1 3 16,-1-4 2-16,0 0 0 0,0 0 4 15,0-2-1-15,0-11 0 0,0-8 2 16,-1-7-1-16,-3-3-1 0,-1 2-1 16,1-3-17-16,-2 0 13 0,0 0-16 0,-1 2-5 15,3-4 17-15,-1 7-19 16,4 6 19-16,1 1 1 0,0 2-2 15,0 8-2-15,4-7-2 0,4 4 1 16,-2 6-2-16,5-3 1 0,-2 8 1 0,3 0-1 16,6 2-1-16,2 0 0 0,4 0-1 15,0 6-2-15,0 2-3 0,1-1-9 16,-1 1-17-16,-1-2-23 0,1 1-30 16,-5 0-37-16</inkml:trace>
  <inkml:trace contextRef="#ctx0" brushRef="#br0" timeOffset="702708.5087">27027 17436 382 0,'0'0'68'16,"0"0"-14"-16,0 0-14 0,0 0-15 0,0 0-12 15,0 0-4-15,0 0-6 0,0 0-3 16,0 0-3-16,91-80-5 0,-75 73-3 16,4 5-4-16,0-3-12 15,5 3-15-15,-1 2-38 0,4 0-28 0,-9 0-47 16</inkml:trace>
  <inkml:trace contextRef="#ctx0" brushRef="#br0" timeOffset="703068.4032">27408 17409 458 0,'0'0'59'0,"0"0"-17"16,0 0-14-16,0 0-12 0,0 0-4 0,0 0-6 15,0 0-2-15,0 0-1 0,0 0-3 16,43-35-1-16,-34 29 1 15,2 3-3-15,-3 0 1 0,-3 3 0 16,2-3-1-16,-3 3 0 0,1 0 0 0,-1 0 2 16,3 3 0-16,-4-2 1 0,1 2-2 15,-1 8 1-15,-1-5 2 0,-2 8-2 16,0 5 2-16,0 1-1 0,-2 5-3 16,-5 0 3-16,1-2-1 0,-1 1 2 15,-2 4-1-15,-1-1-3 0,2 0 2 0,-3-4-3 16,1 1 2-16,2-1-6 0,2-6-2 15,1 1-3-15,4-9-7 0,-1-3-8 16,2 3-16-16,0-4-15 0,9 1-20 16,6-2-15-16,5-4-12 0,6-8-17 15</inkml:trace>
  <inkml:trace contextRef="#ctx0" brushRef="#br0" timeOffset="703450.4065">27870 17302 402 0,'0'0'64'0,"0"0"-12"16,0 0-15-16,0 0-29 0,0 0 9 0,0 0-23 15,0 0 12-15,0 0-5 0,0 0-1 16,0 0-1-16,-9-72-2 0,28 67 16 15,4 4-21-15,9 1-5 16,-3-2-6-16,0 2-22 0,-2 0 8 0,-2 0-12 16,-3 0-20-16,-5 0-22 0,-3 0-22 15,-1 2-17-15</inkml:trace>
  <inkml:trace contextRef="#ctx0" brushRef="#br0" timeOffset="703651.5247">27877 17448 239 0,'0'0'64'0,"0"0"-4"0,0 0-12 0,0 0-8 15,0 0-13-15,0 0-10 0,0 0-7 16,0 0-6-16,0 0-3 0,84 5-2 16,-57-11-6-16,1-1-6 0,-1-2-4 15,0 2-9-15,-2-1-8 0,3 1-8 16,-2-1-7-16,0-3-12 0,1 2-5 0,-1-4-8 15,1 1 1-15</inkml:trace>
  <inkml:trace contextRef="#ctx0" brushRef="#br0" timeOffset="703948.5044">28493 17180 367 0,'0'0'64'16,"0"0"-13"-16,0 0-9 0,0 0-11 15,0 0-8-15,0 0-6 0,0 0-9 16,0 0-3-16,0 0-4 0,0 0-2 15,-10-43 2-15,2 46-2 0,-4 5 1 0,3 4 0 16,2 3-1-16,-2 5 16 0,5 2-15 16,2-2 16-16,2 3-6 0,0-3-11 15,8-1 10-15,0-5-13 0,2 0-2 16,5-1 2-16,-5-6 1 0,5-5-2 16,6-2 5-16,2 0-1 0,9-1 2 0,-5-7 4 15,-3-3-4-15,-4-2 3 16,-6-4-11-16,-5-2-8 0,-3 4 7 15,-6-3-7-15,0 1 15 0,-2-5 1 16,-8 1-3-16,-6 2 1 0,-3 3-4 0,-7 6-7 16,-5 3-13-16,-8 2-48 0,0 5-74 15,-3 0-126-15</inkml:trace>
  <inkml:trace contextRef="#ctx0" brushRef="#br0" timeOffset="708234.6558">26947 14413 62 0,'0'0'17'0,"0"0"-5"15,0 0-2-15,0 0-4 0,0 0-1 16,0 0-5-16,0 0-2 0,0 0-7 16,0 0-10-16,0 0-25 0</inkml:trace>
  <inkml:trace contextRef="#ctx0" brushRef="#br0" timeOffset="709225.7515">22999 16238 139 0,'0'0'12'15,"0"0"-6"-15,0 0-5 0,0 0-3 0,0 0-7 16,0 0-6-16,0 0-13 0,0 0-23 16</inkml:trace>
  <inkml:trace contextRef="#ctx0" brushRef="#br0" timeOffset="709627.3717">25448 16351 87 0,'0'0'0'0,"0"0"-5"15,0 0-13-15,0 0-18 0</inkml:trace>
  <inkml:trace contextRef="#ctx0" brushRef="#br0" timeOffset="731791.5234">28542 15988 57 0,'0'0'19'0,"0"0"-2"16,0 0 3-16,0 0 3 0,0 0-4 16,0 0 0-16,0 0-9 0,0 0-4 0,0 0-2 15,0-34-2-15,0 29-3 16,-4-3 2-16,1 5 1 0,-1-1-4 15,-6 2 2-15,-1 2-1 0,-6 0 1 16,-6 0 0-16,4 0 0 0,-1 5 0 0,-2-1-1 16,2 0 1-16,-5 1 1 0,1-1 0 15,-2-1 1-15,2-3-1 0,-2 0 1 16,3 0 2-16,-1 0 2 0,8 0 1 16,-3 0 3-16,2-3 3 0,-1-2 3 15,0 0 0-15,3-1-1 0,6 2-2 0,-2 0-1 16,2 0 1-16,5 1-2 0,-1 2 3 15,5 1-2-15,-1-2-4 16,1 2-3-16,-2-2 0 0,2 1-2 16,0-1-1-16,0-1-2 0,0 0 0 0,9 0 0 15,0 1 0-15,4 2 0 0,4 0 0 16,1 0 0-16,2 3 0 0,-1 5-2 16,-1 0 2-16,-1 1-2 0,0 0 1 15,-1 4 0-15,0-2 0 0,-3 3-2 16,-3 4 2-16,0 0-1 0,-3 5 0 0,-4 3 3 15,-1 3-2-15,-2 3 2 0,0-1-3 16,-5 0 0-16,-1 0 2 0,-4-4-2 16,3-2 2-16,-2-2-1 15,1-1 1-15,-1-6 0 0,3-4 0 0,2-3-1 16,1-3 0-16,1-1 2 0,2-5-1 16,0 0 1-16,0 0 1 0,0 2 1 15,0 2 0-15,9 0-2 0,7 0-1 16,6-1-1-16,4-3-4 0,4 0-5 15,4-5-5-15,0 0-12 0,4 3-15 0,1-1-19 16,1 1-40-16</inkml:trace>
  <inkml:trace contextRef="#ctx0" brushRef="#br0" timeOffset="732548.0553">28824 16155 233 0,'0'0'40'0,"0"0"-6"0,0 0-14 16,0 0-11-16,0 0-4 16,0 0-4-16,0 0 0 0,0 0-1 0,0 0 0 15,0 0 0-15,-32 51-1 0,31-35 0 16,-1 2 0-16,1 0-1 0,-1-6 1 16,2 6 1-16,0-6-1 0,0-8 1 15,0 2 1-15,0-6 0 0,0 0 11 16,0 0 10-16,0 1 4 0,-1-1 5 0,1 0-7 15,-1 0-4-15,-2-10-1 0,-1-7-4 16,-1-7-4-16,2 0-4 0,0-4-3 16,0 2 3-16,2 0-3 15,-1 7 0-15,2 1-1 0,0 5-2 0,0 0 1 16,0 2-2-16,0 4-3 0,0-3-1 16,3 7-1-16,5 0-1 0,6 3 2 15,1 0 0-15,6 11 0 0,1 3 1 16,-2 4-1-16,2 2 0 0,1 2-1 15,-4-2-2-15,3 3 2 0,-4-4-1 0,-2 1 0 16,0-3 2-16,-7-5-2 0,1-3 4 16,-4-3 0-16,-2-3 2 0,-1 0 3 15,-3-3 0-15,0 0 3 0,0 0 0 16,1-3 1-16,-1-10 2 0,0-9-3 16,0-3 2-16,0-2-2 0,-1-1 2 0,-5 1-3 15,3-2 3-15,2 2-4 16,1-1 2-16,0 4-1 0,0 0-2 15,0 5 1-15,0 3 1 0,3 1-2 16,2 4 1-16,1-2-1 0,-1 5-1 0,-2 4-1 16,-1 2-1-16,3 2-1 0,6 0 2 15,2 4-2-15,5 7 1 0,-4 2 0 16,0 5-2-16,-2 0 0 0,0 4 2 16,1 1-2-16,-5 1-1 0,1 2-1 15,1 3-2-15,-4-1 2 0,0 1 1 0,0 2 0 16,-2-4-6-16,2-1-3 0,-2-2-4 15,-1-5-14-15,-2-2-21 0,2 1-33 16,-1-5-34-16,1 4-43 16</inkml:trace>
  <inkml:trace contextRef="#ctx0" brushRef="#br0" timeOffset="733172.1248">29329 16319 372 0,'0'0'59'0,"0"0"-12"0,0 0-15 16,0 0-12-16,0 0-5 0,-41-81-4 15,37 72-3-15,3 5-2 0,-1-1-1 16,2 5-2-16,0-6-3 0,0 0 0 15,0 0-1-15,0 2-2 0,0 4-1 0,0-2 1 16,10 2-3-16,6 0 4 0,0 3 0 16,1 6-1-16,-3 2 0 0,-2 4-1 15,0-3 0-15,-2 3 1 0,-1 0 1 16,-4-4-1-16,0 3-1 0,-1 1 3 16,-2-4-1-16,-1 5 2 0,1-5-2 0,-2 1 1 15,0 5 1-15,0-7 0 0,-3 6 0 16,-5-5 0-16,3-4-1 15,-7 2 2-15,6-3 0 0,3-4 1 16,1 2 0-16,2-4 1 0,-2 0 2 0,2 0-2 16,-1 0 0-16,-1 0 0 0,1 0-2 15,-1 0 3-15,2 0-2 0,-1-6 1 16,1-5-1-16,0-2-2 0,6-4 2 16,1 2-2-16,2-2 1 0,1-1 1 15,-2 1 1-15,1-2-2 0,-1 0 1 0,1 1 0 16,-1 0 0-16,-4 4 0 0,0 2 0 15,-1 1 0-15,-3 7 0 0,2-1 1 16,-2 5-2-16,0-1-1 16,0 1-1-16,0-2-2 0,0 2 1 0,0 0 0 15,-2 0-1-15,-2 5 1 0,-2 2-1 16,0 8 0-16,3 1-2 0,2-1 2 16,-1 3-3-16,2 0 0 0,0 0-1 15,3-1-3-15,3-2-3 0,0-2-3 16,0-4-7-16,5 1-3 0,-5-4-4 0,3-1-10 15,0-1-8-15,3-1-12 0,3-1-6 16,2-2-7-16,3 0-8 0</inkml:trace>
  <inkml:trace contextRef="#ctx0" brushRef="#br0" timeOffset="733517.2536">29721 16102 394 0,'0'0'49'0,"0"0"-14"0,0 0-13 16,0 0-12-16,0 0-6 0,0 0-4 15,0 0-2-15,0 0-3 0,0 0-2 16,0 0-4-16,69-48-2 0,-43 46-5 16,2 0-1-16,-1 1-3 0,1 1-3 15,-1 0-4-15,-4 0-14 0,-5 0-11 0,-3 0-5 16,-6 0-9-16,-3 5-2 0</inkml:trace>
  <inkml:trace contextRef="#ctx0" brushRef="#br0" timeOffset="733991.9683">29705 16302 167 0,'0'0'54'0,"0"0"0"16,0 0-3-16,0 0-12 0,0 0-14 0,0 0-9 15,0 0-7-15,0 0-3 0,104 3-7 16,-72-12-2-16,1-1 0 0,3-1-3 16,1-3 2-16,-2 2-4 0,-1-1-2 15,-3-1-6-15,-3-2-3 0,-3 3 3 16,-2-2-4-16,-2 0 2 0,0-2 3 16,-1 2 5-16,0 0 5 0,-2-1 7 15,-1 0 3-15,-2 4 3 0,-1-3 4 16,-5 5 3-16,-2 0 4 0,0 3-2 15,-6 3 2-15,2 1-4 0,-3 3-2 0,0-1 0 16,0-1-1-16,0-4 1 0,-1 1-4 16,-1 2-1-16,-5 3-4 0,-3 0 0 15,-2 3-3-15,-3 8 1 0,3-2-2 16,5 1 0-16,0 3-1 0,4 4 0 16,1-2-2-16,2 7 0 0,0-1 0 15,0-2-1-15,5-1 0 0,3-3-1 0,-2-4 1 16,3-2 1-16,-2-2 0 15,4-7 3-15,4 0 3 0,1 0 0 16,1-7 4-16,-2-6 2 0,-4-4 1 0,-2-5 1 16,-2-2 0-16,-4-2 0 0,-3 1 1 15,0 0-2-15,-3 1-1 0,-7 1-1 16,0 5-5-16,-2 1-1 0,1 6-6 16,1 2-9-16,-6 5-21 0,3 4-56 15,-2 0-166-15</inkml:trace>
  <inkml:trace contextRef="#ctx0" brushRef="#br0" timeOffset="734791.9608">30133 16625 405 0,'0'0'41'0,"0"0"-8"0,0 0-7 15,0 0-12-15,0 0-7 0,0 0-4 16,0 0-3-16,0 0-1 15,0 0-5-15,-9-16 1 0,3 16 1 16,-7 0 3-16,-7 0 0 0,-9 6-1 0,-3 4-3 16,-2 3 1-16,-4-1-3 0,-2 0 4 15,-1-4 1-15,2-1 2 0,0-3 0 16,4 1 0-16,2-1 1 0,3-3-1 16,7-1 0-16,5 0 2 0,5 0 2 15,8 0 1-15,0 0 0 0,5 0-3 0,-1 0-2 16,1 0 0-16,0 0 0 0,0-1-1 15,8-3 2-15,8 1-1 0,7 0 2 16,-1 3-2-16,1 0 0 16,0 0-2-16,0 5 2 0,-2 1-1 0,-3 0 0 15,0 2 0-15,-2-4 0 0,0 4 0 16,-5-1 2-16,1 1-1 0,-2-4 1 16,-3 3-1-16,0-2 1 0,-1-1-2 15,2 3 1-15,-3 1 1 0,1-3-2 16,-2 0 1-16,1 5 1 0,-2-3 1 0,-2 1 0 15,-1 4-1-15,0 3-2 0,-1 1 1 16,-7 4-2-16,-1-1 2 0,-2-1-1 16,1 0 1-16,-2-3-2 0,-1 4 1 15,3-6 0-15,1 4-1 0,1-3-1 16,4 1-1-16,-1 0 0 0,4-3 1 16,-1 6-2-16,2-1 0 0,0-1-2 15,5 6-2-15,2-7-2 0,6-1-4 16,0-2-3-16,4-1-6 0,2-4-3 15,4-2-5-15,3-5-14 0,3 0-14 0,0-2-13 16,4-5-19-16</inkml:trace>
  <inkml:trace contextRef="#ctx0" brushRef="#br0" timeOffset="735478.4788">30358 16791 472 0,'0'0'35'0,"0"0"-9"0,0 0-6 16,0 0-4-16,0 0-6 0,0 0-4 15,0 0-4-15,0 0-2 0,0 0-1 0,0 0 0 16,-26-30-1-16,26 30 0 0,0 0-1 15,0 6-1-15,0 0 2 0,0 8 0 16,0 5 1-16,0-7 0 16,0 0-2-16,0-1 2 0,0-3 1 0,0-3-1 15,0 0 3-15,0-5 0 0,-1 0 1 16,1 0 1-16,0 2 0 0,-2 1 0 16,1-3 1-16,-5 0-1 0,-2-3 2 15,-2-6-3-15,1-2 1 0,2-4 0 16,4-4-2-16,3 0 1 0,0-6-2 0,1 3 0 15,6 3 1-15,2 2 0 0,-2 5-1 16,1 2-2-16,0 4 0 0,-5 3-2 16,6 1 0-16,-3 2 2 0,6 0-2 15,3 0 1-15,-1 5 0 0,4 6-1 16,-2 2 1-16,-3 1-1 0,0 3 1 16,0-1-2-16,-3 3 0 0,1 1-3 15,-2-5 3-15,0 5-1 0,-3-8 0 16,1-1 1-16,-4 0-1 0,-2-8 1 15,2 2 2-15,-3-5 3 0,0 0 0 0,0 0 1 16,2 0 0-16,-1 0 1 0,-1-5-1 16,1-9 1-16,1-7 2 0,-2-1-1 15,0-3-1-15,0 0 1 0,1 9-1 16,1-2 3-16,-2 1-3 0,1 4 2 16,1-5-2-16,-1 7 0 0,1 4 1 0,1-1-1 15,-1 4-2-15,0-1-2 16,1 1-3-16,-3 4 0 0,0-1 2 15,5 1 4-15,7 1-2 0,4 11 0 16,1-3-1-16,-2 9 0 0,-4-3 1 0,1 5-3 16,-4-1 1-16,1 1-5 0,-3 3-2 15,2-2-2-15,-3 2-5 0,1 0-17 16,-3-7-23-16,1-1-29 0,1-1-26 16,-3-5-26-16</inkml:trace>
  <inkml:trace contextRef="#ctx0" brushRef="#br0" timeOffset="735935.5287">30815 16791 371 0,'0'0'58'0,"0"0"-18"0,0 0-14 16,0 0-10-16,0 0-8 0,0 0-2 15,0 0-2-15,0 0-2 0,0 0 0 16,0 0-2-16,22 8-1 0,-17 0 1 0,-1 0-2 15,0 1 0-15,-3-4-1 0,1 4 0 16,-1-4-3-16,1 1-1 0,-1-1-4 16,-1-5 1-16,0 0-1 0,0 0 3 15,0 2 1-15,2-2-3 0,-2 0 1 16,1 0 0-16,1 0 5 0,1-12 3 16,1-3 2-16,0-2 3 0,2 2 4 15,-2-2 2-15,-1 7 4 0,3-5 2 16,-3 5 3-16,1 1-3 0,1 2-2 15,-3 2-2-15,4-1-1 0,-3 3-3 0,0 0 0 16,7 0-2-16,2 3-1 0,4 0-1 16,2 3-3-16,-3 7 1 0,-1 1-3 15,-3 3 1-15,-1 6-1 0,-2 0 0 16,-2 4-3-16,-2 3 3 0,-1 0-2 16,-1 2 1-16,-2-1-2 0,0-3 1 0,-5 1-2 15,0-5 0-15,-5 1-1 16,1-1-2-16,0-2-3 0,-1-2-2 15,2-3-6-15,-1-3-9 0,3-4-13 16,-1 1-5-16,-2-3 1 0,6-4-4 0,0 2-4 16,3-3-15-16,-4 0-21 0</inkml:trace>
  <inkml:trace contextRef="#ctx0" brushRef="#br0" timeOffset="736208.5754">31206 16640 514 0,'0'0'40'15,"0"0"-13"-15,0 0-9 0,0 0-4 16,0 0-10-16,0 0 2 0,0 0-4 0,58-81-5 15,-37 79 1-15,2 2-8 0,1 0-1 16,0 0-2-16,-1 2-4 0,-1 2-9 16,-7 1-11-16,-1-1-19 0,-5 1-15 15,-5-2-17-15,0 3-5 0,-2-1-18 16</inkml:trace>
  <inkml:trace contextRef="#ctx0" brushRef="#br0" timeOffset="736624.3365">31285 16747 143 0,'0'0'36'0,"0"0"0"16,0 0 4-16,0 0 4 0,0 0-7 15,0 0-6-15,0 0-9 0,0 0-6 16,0 0-2-16,80 26-3 0,-57-36-1 16,0-1-2-16,0 0-1 0,1-3-3 0,0-1 0 15,-1 0 2-15,2-3 1 16,-1 1 1-16,-2-2 5 0,1-1-1 0,0-2 1 15,-2 1-4-15,0 0 2 16,-3-1 0-16,-4 3-5 0,-5 2 6 0,-4 6-6 16,-2 1 3-16,-1 5-3 0,-1 2-4 15,1-2-2-15,-2 5 0 0,0 0 2 16,-2 5-4-16,-4 7 5 0,-3 6-5 16,3 2 1-16,0 3-2 0,0-3-1 15,3-4-1-15,0 2-1 0,2 0-1 0,1-8-1 16,0 8 1-16,4-4-2 0,6-1 3 15,9-2 0-15,1-4 2 0,5-4 1 16,1-3 2-16,0-3 1 16,0-8 3-16,-4-1 0 0,-1-7 5 0,-5 0 8 15,-4-3-6-15,-6-5 4 0,-6-4-3 16,-5 1-12-16,-10 1 7 0,-4-1-6 16,-6 6 0-16,-4 6-5 0,-1 9-13 15,-8 7-64-15,-3 4-189 0</inkml:trace>
  <inkml:trace contextRef="#ctx0" brushRef="#br0" timeOffset="737451.8303">30614 17370 265 0,'0'0'51'16,"0"0"-10"-16,0 0-10 0,0 0-7 0,0 0-7 15,0 0-4-15,0 0-3 0,0 0-6 16,0 0-1-16,-7-19-4 0,6 17 2 16,-9 2-1-16,-6 0-1 0,-10 0 3 15,-8 5-4-15,0 3 2 0,-3 0 0 16,-1 3-2-16,-1 0 2 0,-1 0 1 0,3-1-1 15,3 1 1-15,4-6-1 0,10-1-1 16,8-1 2-16,7-3 0 0,5 0 2 16,-2 0 0-16,2 0-3 0,-1 0 1 15,1 0-1-15,0 0-1 0,4 0 2 16,10-6-2-16,5 1-1 0,2 4 2 16,0 1 2-16,2 0-1 0,-1 0-4 15,-2 3 2-15,-1 6-1 0,-7-5 1 16,-2 4 0-16,-3-2 0 0,-3 3 1 15,1 2 0-15,-4-6 1 0,-1 7 1 0,0-5 0 16,0 6-1-16,0 3 4 0,-7 0-1 16,-2 3 0-16,1-2 0 0,0-5-1 15,1 0 1-15,-3 0-1 0,4-4 0 16,-1 4-1-16,1-3 1 0,2 0-3 16,-2 0 0-16,2 2 0 0,-1-4 0 0,3 5 3 15,-1 0-2-15,3 0 0 16,0 4-1-16,0-5-3 0,0 5 1 15,5-1-1-15,6 1 3 0,3 0-3 16,4-2-2-16,2-1-2 0,4-2-5 0,5-3-4 16,4-4-9-16,2 0-16 0,4-4-33 15,1-4-31-15,1-3-71 0</inkml:trace>
  <inkml:trace contextRef="#ctx0" brushRef="#br0" timeOffset="738168.459">30872 17525 391 0,'0'0'41'16,"0"0"-6"-16,0 0-11 0,0 0-10 16,0 0-9-16,0 0-3 0,0 0-3 15,0 0 1-15,0 0-1 0,-21-7-2 16,21 19 3-16,0 6-1 0,3-1 1 16,-1-5-1-16,-1 6-1 0,-1-7-1 15,0-5 0-15,2 5 3 0,-2-4-2 16,0-2 0-16,1 1 4 0,-1-6-2 15,0 0 3-15,0 0 1 0,0 0-1 0,2 0-2 16,-2 0 3-16,0-11 0 0,0-4-1 16,0-3 3-16,0-2 0 0,0-2 2 15,0-3 2-15,0-7 0 0,0 4-2 16,0 1-1-16,0 8-2 0,0 1-1 16,1 7-2-16,2 1-2 0,0-1 0 0,-1 6-2 15,4 1 0-15,-1 2 0 16,5 2 0-16,4 0 0 0,1 6 0 0,5 8 0 15,-4 4 2-15,0 0-1 16,-1 4-3-16,-3 0 1 0,0 1-4 0,-2-3 1 16,0-1 3-16,-1 1 0 0,-3-4 2 15,-3-9-2-15,1 0 3 0,-2-2-1 16,-1 0 1-16,2 0 1 0,-3-5-2 16,0 0 3-16,0 0 0 0,0-2 0 15,1-7 3-15,-1-7-1 0,0-5-5 0,0-1 3 16,0-6 0-16,0 2 1 0,0 3 3 15,2-2-3-15,-1 10 1 0,2-2-2 16,0 6 0-16,-2-1-9 16,2 3 10-16,-1 2-13 0,-1 2 10 0,-1 5 0 15,0-1-4-15,5 1 14 0,4 0-13 16,3 8 14-16,3 5-12 0,-2 4 0 16,-5 1-3-16,1 3 2 0,0 2-1 15,-2 2 1-15,-1 2 1 0,1 0-4 16,3 1 1-16,-3-1-5 0,2-5 3 0,-3 1-9 15,-1-8-19-15,0 2-20 0,-5-2-40 16,0-5-43-16</inkml:trace>
  <inkml:trace contextRef="#ctx0" brushRef="#br0" timeOffset="739026.5538">31420 17611 306 0,'0'0'34'0,"0"0"-4"16,0 0-6-16,0 0-6 0,0 0-3 15,0 0-8-15,0 0 5 0,0 0-5 0,0 0-1 16,0 0 0-16,20-50-5 0,-13 42 0 16,-1 3-2-16,3-2 0 0,-2 1-1 15,0 0-1-15,8-3 2 0,-8 5-1 16,6-3 0-16,-4 4 0 0,1-3 0 16,0 4-1-16,-6-1 1 0,8 0-1 0,-8 3 2 15,0-1 0-15,2 1 0 0,-6 0-1 16,2 0 0-16,1 1 3 15,0 8-2-15,2 1 2 0,-5 4-1 16,0 3-1-16,-7 4 2 0,-3 6-2 0,-2-2 2 16,-3-2 0-16,3 0-1 0,-1 1 1 15,4-5-2-15,3-6 0 0,5 5-2 16,1-2 0-16,0-1-3 0,1 1-3 16,8-4-4-16,3-2-7 0,4-5-4 15,7 3-5-15,3-6-9 0,0-2-13 0,1 0-4 16,2-8-3-16,-3-1 2 0,-1 0 10 15</inkml:trace>
  <inkml:trace contextRef="#ctx0" brushRef="#br0" timeOffset="739285.0728">31391 17764 293 0,'0'0'21'0,"0"0"-9"16,0 0-8-16,0 0-3 15,0 0-2-15,78-72-8 0,-46 62-4 16,1 1-6-16,5-5-11 0,0 5-5 15,2-3-10-15,0-2-15 0,-1 1-20 0</inkml:trace>
  <inkml:trace contextRef="#ctx0" brushRef="#br0" timeOffset="739553.1364">31941 17474 394 0,'0'0'56'15,"0"0"-11"-15,0 0-14 0,0 0-11 16,0 0-5-16,0 0-8 0,0 0-4 16,0 0-3-16,0 0 3 0,5-81-5 15,20 78 1-15,2-6-6 0,1 5-2 0,-1 1 4 16,1-1-9-16,-2 2 1 0,-9-1-12 15,5 1-11-15,-5 1-18 16,-2 1-21-16,-4-3-21 0,-5 3-12 0,-6 0-21 16</inkml:trace>
  <inkml:trace contextRef="#ctx0" brushRef="#br0" timeOffset="740036.5961">31995 17592 282 0,'0'0'58'16,"0"0"-9"-16,0 0-9 0,0 0-13 16,0 0-11-16,0 0-8 0,0 0-6 15,0 0-3-15,0 0-4 0,0 0 0 16,91-34-7-16,-60 21 1 0,1 1-10 0,-1-1-3 16,0 1 0-16,1-3 1 15,0 2 3-15,1-1 4 0,-1 1 1 16,-2 0 4-16,0-3 2 0,-1 3 4 15,-1-3 5-15,-4 2 7 0,-3 2-2 0,-6 5-4 16,-7-1 9-16,-4 1-10 0,-2 1 18 16,-1 1 1-16,2 0-1 0,-3 5-1 15,0-1-3-15,0 1-5 0,0 0-2 16,1 0 11-16,-1 0-12 0,0 0 12 16,-2 10-13-16,-9 4-6 0,-2 2 5 15,-1 4-9-15,4-4 5 0,1 2 0 16,2 1-2-16,2-4-1 0,3 1 0 15,2 0-1-15,0-6-1 0,1 5-1 16,8-5-5-16,4 0 0 0,-2-2-2 0,4-3 9 16,-1-5-4-16,0 0 7 0,3-6 0 15,-3-6 2-15,-2-3 1 0,-4-5 4 16,1-1 9-16,-3-2-4 0,-2-3 8 16,-1-1-4-16,-2-3 0 0,-1-2-11 15,0-2-10-15,-6 1 8 0,-2 4-8 0,-5 6 15 16,-2 4-5-16,-2 8-11 0,-6 4-8 15,-2 7-26-15,-8 5-48 0,-3 9-114 16</inkml:trace>
  <inkml:trace contextRef="#ctx0" brushRef="#br0" timeOffset="1.07984E6">26430 13679 29 0,'0'0'14'0,"0"0"-1"0,0 0-3 15,0 0 0-15,0 0-1 0,0 0-3 16,0 0 2-16,0 0-3 16,0 0 1-16,28-22 2 0,-19 18 2 0,1 1 1 15,-1 3 4-15,0-3-1 0,3 2 1 16,5 0 0-16,1-1 0 0,8-1-3 15,0 0-2-15,1 0 1 0,0-2-4 16,2-1 0-16,1 2 1 0,1-2-2 16,0 0 0-16,3-1 0 0,-1 2-1 0,0-2-1 15,3 1 1-15,0 1-2 0,2 1 2 16,0 1 0-16,3-2-2 0,1 1 1 16,3 0-1-16,4-1 0 0,2 0-1 15,-2 1 0-15,3-1 1 0,-1 2-2 16,0 0 2-16,1 0 2 0,1 0-2 0,1 2 2 15,1 1-2-15,2 0 0 0,1 0 0 16,1 0 1-16,-1 0-2 16,0 0 1-16,-3 0 0 0,2 2-2 15,-1 1 1-15,0 2-2 0,2 0 1 0,1-2-1 16,1 0 0-16,2-3 0 0,1 0 3 16,3 0-2-16,0 0 2 0,1-3-1 15,-1-3 2-15,-1 1-1 0,0-2 2 16,-1 0-2-16,-2 1 2 0,-3 0 1 15,-2 0 0-15,1 2 0 0,-2-1 1 0,-1 2-2 16,0 0-1-16,-3 0-1 0,2-2-1 16,-2 3 0-16,-2-3-1 0,2 0 0 15,-1 2 0-15,-2-1-1 16,0 1 1-16,2-2 0 0,-3-1 1 0,2 0 1 16,0 0 0-16,-3 0-1 0,0-2 0 15,-3 1-2-15,-2-1 1 0,0 1 1 16,-3 0-1-16,-1 0-1 0,-1 1 1 15,1-2-1-15,1 2 0 0,-1 0 1 16,1 0 0-16,2 0-1 0,1 0 3 0,1 1 1 16,0 2-3-16,-3-1 2 0,1 1-4 15,-1 1 1-15,-4-1 0 0,1 1-1 16,-1 1 2-16,-1 0-1 0,0-2-1 16,0 1 1-16,0-1 0 0,1 0 0 15,-1 1 0-15,1-1 0 0,-1 1 0 16,2 0 0-16,1-1 3 0,-1 1 2 15,4-1-1-15,-1 0-1 0,1 0-3 16,-2-1 0-16,1-3-1 0,1 3 1 16,0-4-1-16,2 2 1 0,-1-1 1 0,-2-1-2 15,4-1 1-15,-5 1-2 0,1 3 2 16,0-2-1-16,1 1 6 0,0 2-5 16,3-1 5-16,0 0-5 0,2 1-1 15,-2-1 6-15,-1 1-12 0,0 1 13 16,-1-2-12-16,3 1 6 0,0 2-2 0,2-1 2 15,1 0-1-15,1 0-1 16,-4 0 1-16,-1 2 7 0,-8-3-6 16,-4 3 8-16,-4-1-1 0,-7 1-8 15,1 1 7-15,1-2-7 0,0 0 0 0,7 1 1 16,-3 0-1-16,-3 0 0 0,0-1 0 16,-6 0 0-16,1 2-1 0,1-1 1 15,-2 1 1-15,1 0-1 0,0 0 1 16,-3 0 0-16,3-4 0 0,-3 3 0 15,1-2 1-15,0 0 0 0,-2-1 2 0,1-1-1 16,0 1 1-16,-1-1 0 0,-4 2 1 16,5-3-1-16,-5 2 0 15,-2 2-1-15,1-3 1 0,-4 4 1 16,-1-1 1-16,-5 2 1 0,0-2 1 0,0 2 1 16,2 0 0-16,-1-1-2 0,1 1-1 15,-1 0 0-15,1-1-2 0,-1 1-1 16,1 0 0-16,-1-2-1 0,-1 2-1 15,2 0 0-15,-2 0-1 0,1 0-2 16,-1 0-1-16,2-1-5 0,-2 1-2 0,1 0-2 16,-1 0-2-16,2 0 2 0,-2 0-2 15,1 0-8-15,2 0-14 0,-2 0-32 16,2 4-45-16,-2 2-130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4:34:07.602"/>
    </inkml:context>
    <inkml:brush xml:id="br0">
      <inkml:brushProperty name="width" value="0.05292" units="cm"/>
      <inkml:brushProperty name="height" value="0.05292" units="cm"/>
      <inkml:brushProperty name="color" value="#FF0000"/>
    </inkml:brush>
  </inkml:definitions>
  <inkml:trace contextRef="#ctx0" brushRef="#br0">32355 14357 678 0,'0'0'0'0,"0"0"12"0,0 0-12 0,0 0 15 16,0 0 3-16,0 0-6 16,0 0-4-16,0 0-1 0,0 0-3 15,2-14-1-15,-1 9-1 0,4-4-2 16,3-2 1-16,7 1-2 0,2-1 1 0,-2 4-3 15,-1 3 1-15,-4 0 0 0,5 2 2 16,2 1 0-16,2 1 0 0,5 0 0 16,-7 0-1-16,-2 4 6 0,0 6-6 15,-4 2 6-15,4 6 0 0,-4 2-6 16,-4 2 6-16,-1 4-5 0,0 2-2 16,-1 1 2-16,-2 0 3 0,1 2-6 0,0-3 5 15,-1-1-6-15,0 0-2 16,-2-9-2-16,-1 4-7 0,0-9-12 0,0-5-29 15,0 6-51-15,0-9-109 0,-9 3-71 16</inkml:trace>
  <inkml:trace contextRef="#ctx0" brushRef="#br0" timeOffset="384402.0222">8958 7747 226 0,'0'0'47'0,"0"0"-11"16,0 0-18-16,0 0-8 0,0 0 6 15,0 0 5-15,0 0 3 0,-67-82-1 16,63 75-2-16,-3 0-1 0,1-2-5 16,3 5 1-16,2 1 1 0,1 3-4 15,-2-2 0-15,2 2-3 0,-1-1-2 16,-1 1-3-16,1-1-2 0,-2 1-3 15,3-2-1-15,0 2-1 0,0 0 0 0,-3 0 2 16,3 0-1-16,0 2 1 0,0 9 0 16,0 6 0-16,7 3 0 0,-1-2 2 15,0-7-3-15,0 1-1 0,2-1-1 16,-2-4-1-16,3 6 0 0,2-5 2 16,-3 0 1-16,2 1 0 0,0 0 2 0,-3-1 1 15,6 0 0-15,-7-3-1 16,-3-3 0-16,1 1 0 0,-4-3 1 15,0 0 3-15,0 0 1 0,3 2 1 16,-3-2 2-16,0 0 1 0,0 1 1 0,3-1-1 16,-3 0-1-16,0 0-3 0,0 0-1 15,-6-1 1-15,-1-8-1 0,-6 0 1 16,3-4-2-16,-6-2 0 0,1-1-3 16,1-3-3-16,1 0 1 0,-1-1-1 15,2 1 2-15,1 1 0 0,5 4-1 0,0 1 1 16,0 4 0-16,6 3 0 0,-3-4 0 15,2 6 0-15,-1 0-2 16,1-1-1-16,1 5-1 0,-2-2 0 16,2 2 1-16,0-1-2 0,0-2 5 0,5 1-2 15,5 1 2-15,0-1 0 0,3 2 0 16,6 0 2-16,0 0-2 0,5 2-3 16,-2 2 3-16,-2 1-1 0,0-2 1 15,-1 2 4-15,0-1-6 0,-3-1 1 16,-2 2 0-16,2-2 0 0,-6-2 1 0,5 4-1 15,-4-4 1-15,-2 2-1 0,1-1 1 16,-4-1 0-16,0 1-1 0,-6-2 0 16,0 0 0-16,0 0 1 0,1 0 1 15,1 2 0-15,-1-2 2 0,-1 0 0 16,3 1 0-16,-3-1 2 0,3 0 0 16,-2 1-1-16,1-1 0 0,-2 0-2 15,0 2-1-15,0-2-2 0,0 1 1 16,0-1 0-16,-2 5 0 0,-6 1 1 15,-5 5-3-15,0 2-1 0,-3 4-2 0,6 3 0 16,-2 1-2-16,-1 4-1 0,4 4-4 16,1 3-25-16,0-1-38 0,4 0-41 15,4-11-74-15</inkml:trace>
  <inkml:trace contextRef="#ctx0" brushRef="#br0" timeOffset="385666.102">11493 6643 216 0,'0'0'52'0,"0"0"-11"16,0 0-6-16,0 0-5 0,0 0-5 0,0 0-4 16,0 0-7-16,0 0-6 0,0 0-2 15,0 0-2-15,0-11 0 0,0 11 0 16,-1-2 1-16,1 2-4 0,-2-2-1 16,2 2 0-16,-1 0-3 0,1 0 2 15,-2 0 1-15,-1 0 0 0,-3 7-2 0,2 0 1 16,-1 8 2-16,0 3-1 0,2 2-1 15,2 6 1-15,-1 2-2 0,2 0 2 16,0 4 0-16,0 2 0 16,0-1-1-16,2 2-4 0,1-5-3 0,-2-3 3 15,1-7-1-15,-1-9 5 0,1-4 6 16,-2-7-4-16,0 0 2 0,0 0 3 16,0 0 3-16,1 2 5 0,-1 0 5 15,0-2-3-15,0 0-6 0,0 0-5 16,0-15-6-16,0-6 0 0,0-7 3 0,0-1-2 15,0-2-1-15,0 3 1 0,0 1-1 16,4-1-2-16,-4 2 2 0,0 8-1 16,0-2 1-16,0 1 0 15,0 3 1-15,0-5-2 0,0 1 1 0,0 7 0 16,0-9-2-16,0 10 3 0,0-1 0 16,0-1 0-16,0 8 3 0,0-6-2 15,0 6 2-15,0 0 2 0,0 1 1 16,0 5 0-16,0-1-3 0,0 1 1 15,0-3-2-15,0 3-2 0,0 0 3 0,0-2-3 16,0 2 1-16,0 0 1 0,3 8-1 16,-2 1 0-16,4 6 0 0,1-2 0 15,-2 1 0-15,5 4 0 0,-2-5-1 16,-1-1 1-16,2 1 1 0,1-1-2 16,4 5 0-16,3-3 0 0,0 0-3 15,-3 0 4-15,4-1-2 0,-1-1 2 16,0 1 1-16,0 0-1 0,1 1-1 15,-5-2 0-15,5 0-1 0,-8-3 1 16,2 2 1-16,-5-5-1 0,0 3 0 0,0-2 0 16,-3-2-1-16,1 3 1 0,-2-4 1 15,0 0 0-15,0 1 3 0,-2-5 1 16,0 0-1-16,0 0 1 0,0 2-2 16,0-2 0-16,0 1-1 0,0-1 0 15,0 2 0-15,0-2-1 0,-6 1-1 0,2 3 0 16,-6-3 0-16,1 3 2 0,-4-2-4 15,0 3 4-15,0-3-2 16,-2 3 1-16,-2 1-1 0,1 2-1 16,-7 1-1-16,0 0-1 0,5 3-4 0,0 0-9 15,2 2-18-15,0 2-47 0,1 2-76 16,4-1-105-16</inkml:trace>
  <inkml:trace contextRef="#ctx0" brushRef="#br0" timeOffset="387793.8355">9390 7231 198 0,'0'0'40'0,"0"0"-1"0,0 0-3 0,0 0-1 16,0 0-4-16,0 0-6 16,0 0-2-16,0 0-5 0,0 0-6 0,-30-18 0 15,30 16-6-15,-3 2-2 0,3-2-2 16,0 2-2-16,0-7-1 0,0-4 0 16,3-1 0-16,9-4 0 0,2 0 1 15,2 2-1-15,4-2 1 0,2 3 1 16,1-3-2-16,2 3-2 0,1-1 1 0,0 2-2 15,0 3-1-15,-4 0-1 0,1 2-7 16,-6 1-5-16,-8 3-5 0,2 3-5 16,-4 0-1-16,2 0-4 15,3 0-7-15,-5 3-4 0,0 3-5 0,-3 1-11 16,1 0-22-16</inkml:trace>
  <inkml:trace contextRef="#ctx0" brushRef="#br0" timeOffset="388081.7711">9531 7189 419 0,'0'0'57'0,"0"0"-9"16,0 0-11-16,0 0-8 0,0 0-5 0,0 0-5 15,0 0-2-15,0 0-3 16,0 0-5-16,0 0-2 0,-32-10-4 15,31 10-1-15,1-1-5 0,-2 1-2 16,2 0-2-16,-1 0 2 0,1 0 7 0,0 8-3 16,1 10 7-16,6 3-5 0,0 0-1 15,-1 1 1-15,0-1-2 0,1 0 1 16,0-1-1-16,1 0-1 0,-4-2-2 16,2-5-6-16,1-1-4 0,2 1-14 15,-5-4-36-15,6 1-57 0,-2-2-106 0</inkml:trace>
  <inkml:trace contextRef="#ctx0" brushRef="#br0" timeOffset="388830.5257">9841 7274 288 0,'0'0'49'0,"0"0"-6"16,0 0-6-16,0 0-5 0,0 0-5 15,0 0-5-15,0 0-2 0,0 0-6 0,0 0 1 16,0 0-6-16,-37-58-1 0,37 58 2 15,-1-2-7-15,1 2 2 16,-2-1-5-16,2 1-9 0,-1-2 3 0,1 2-3 16,-2-2 2-16,2 2 6 0,0 0-4 15,0 0 5-15,0 4 1 0,0 7 1 16,0-1 2-16,0 5-2 0,3-4-1 16,0 0-1-16,0 1 1 0,1-2-2 15,-1 1 1-15,0 0 0 0,0-1 0 16,0-1 0-16,0 2 0 0,0-2-1 0,0 2 0 15,1-4 0-15,1 2-3 0,-3-4 2 16,2 2 0-16,-1-2-1 0,0-2 1 16,3 3-1-16,-3-3-1 15,3 2 1-15,2-2 3 0,2-3 1 0,6 0 1 16,0 0-1-16,7-6-1 0,-2-2-2 16,-1-3-9-16,0 1-8 0,-1-1-17 15,1 0-30-15,0 3-26 0,-4-3-42 16</inkml:trace>
  <inkml:trace contextRef="#ctx0" brushRef="#br0" timeOffset="389097.3917">9807 7330 483 0,'0'0'29'0,"0"0"-10"0,0 0-10 15,0 0-9-15,0 0-1 0,0 0-2 16,0 0-1-16,0 0 0 0,0-78-5 16,10 67-3-16,-1 1-3 0,-3 4-5 15,5-5-12-15,-4 6-12 0,2-2-22 0,0 2-12 16,-4 3-9-16,4 0-8 0</inkml:trace>
  <inkml:trace contextRef="#ctx0" brushRef="#br0" timeOffset="389285.9195">9850 7164 255 0,'0'0'60'16,"0"0"-9"-16,0 0-3 0,0 0-10 15,0 0-4-15,0 0-5 0,0 0-4 16,0 0-4-16,0 0-8 0,0 0-5 0,-71-51-5 15,69 40-6-15,2-3-2 0,0 1-2 16,8-5-2-16,5 1-5 0,3 3-7 16,0 1-12-16,4 1-14 15,-1 2-25-15,4 5-14 0,0 0-15 0,2 5-17 16</inkml:trace>
  <inkml:trace contextRef="#ctx0" brushRef="#br0" timeOffset="389667.1215">10206 7061 326 0,'0'0'74'0,"0"0"-15"0,0 0-8 15,0 0-16-15,0 0-5 0,0 0-4 16,0 0-4-16,0 0-3 15,0 0-4-15,0 0-2 0,-12-37-4 16,8 33 0-16,0 2-4 0,-1-1-2 0,1 2-1 16,4 1-2-16,-1-1 0 0,1 1 0 15,-6 0-3-15,-3 0 1 0,0 1-2 16,-2 10 0-16,4 4 2 0,1 3 0 16,0 5 1-16,3-5-1 0,-1 1 0 15,4 2 0-15,0-1 0 0,4 4 4 16,3-5-6-16,1-3 3 0,-1-5-4 0,4-1 1 15,1-3 0-15,-2-4 0 0,6 2 0 16,0-5 1-16,3 0 0 16,4-3 0-16,1-7-2 0,1-2-9 0,1-3-14 15,2-3-25-15,-1 0-38 0,2-1-57 16,-2 6-114-16</inkml:trace>
  <inkml:trace contextRef="#ctx0" brushRef="#br0" timeOffset="391306.7148">12168 6864 427 0,'0'0'63'16,"0"0"-14"-16,0 0-12 0,0 0-10 16,0 0-7-16,0 0-5 0,0 0-7 15,0 0-4-15,0 0-4 0,0 0-6 16,-21-26 2-16,25 15-1 0,9-2 3 0,10-7 3 15,6 2 0-15,7-4 0 0,3 3-1 16,0 1 0-16,-1-1-2 0,-4 4-4 16,-2 2 1-16,-1-1-6 0,-4 1-11 15,-2 3-12-15,1 1-19 0,-7 3-14 16,-3 4-13-16,-1 2-8 0,-6 0-3 16,4 4-5-16</inkml:trace>
  <inkml:trace contextRef="#ctx0" brushRef="#br0" timeOffset="391585.6806">12404 6792 343 0,'0'0'76'0,"0"0"-12"16,0 0-12-16,0 0-14 0,0 0-7 0,0 0-3 15,0 0-7-15,0 0 0 16,0 0-8-16,0 0-5 0,-29-16-4 15,29 16-5-15,-3-2-1 0,3 2-1 16,0 0-5-16,0 0 1 0,0 0 3 0,0 11 2 16,6 6 3-16,3 5-1 0,2 5 0 15,1 0 1-15,-2 1-1 0,6 2 0 16,-6 1 0-16,6-2-1 0,-6-3-2 16,2-3-1-16,-1-4-7 0,-4-5-7 15,1-4-31-15,-1 1-56 0,1-3-76 0,3 0-101 16</inkml:trace>
  <inkml:trace contextRef="#ctx0" brushRef="#br0" timeOffset="393425.7845">12764 7045 310 0,'0'0'41'0,"0"0"-6"0,0 0-2 16,0 0-6-16,0 0-5 0,0 0-6 16,0 0-2-16,0 0-5 0,0 0-4 15,-7-14-3-15,4 14-5 0,3-2-6 16,0 2-6-16,0 0-2 0,0 0 3 15,0 0 4-15,0 0 6 0,0 9 3 0,0 6 3 16,6 6 2-16,-2-4 0 0,0-2 0 16,1-3-2-16,-2 3-2 0,-2-5 1 15,5 4 3-15,-3-5-4 0,-2 0 5 16,2 0-5-16,-1-4 0 0,-1-1 0 16,-1-4 1-16,0 0 3 0,0 0 5 0,0 2 5 15,2-1 10-15,-2-1-1 16,0 0-4-16,2 0-4 0,-2 0-12 15,0 0 1-15,-4-12-2 0,-2 2 3 16,-1-5 0-16,1-3 1 0,-1 4 2 0,-3-7-3 16,3 1 4-16,1 8-3 0,0-4 0 15,-1-1-2-15,1 0-5 0,-1-6-3 16,2 6 3-16,1 0 0 0,1 1 0 16,-1 3-3-16,3-7-1 0,1 4-2 15,0 2 2-15,0-4-2 0,1 4 0 0,3 4-2 16,5-2-1-16,-3 4 1 0,1 2-1 15,3 1 4-15,0 2-2 16,2 0 1-16,1 3 1 0,3 0 0 16,-2 6-2-16,4 5 0 0,-4 2-4 0,-4 1-1 15,-1 3 1-15,-2-1 2 0,-3-1 0 16,-1 1 5-16,-1 3 1 0,-2 1 6 16,0 5 1-16,0-9 2 0,-3 1 2 15,0-6 0-15,-2-1-2 0,1 1 1 16,1-6-2-16,2 0 1 0,1-5 0 0,0 0 0 15,0 0-1-15,0 0-1 0,0 0-2 16,0 1 0-16,-3-1-2 0,3 1-3 16,0-1-6-16,0 0 1 0,0 2 0 15,0-2 5-15,11-2 4 0,4-4-1 16,7-1 2-16,-3-2-2 0,-4 6 0 16,3-1-1-16,-1 3 0 0,-5-1 1 15,6 2-2-15,-3 0 2 0,-4 0-1 16,3 7 1-16,-7-2 1 0,-2 2 1 15,0 0 1-15,-5 4 3 0,0 3 2 0,-5-1 0 16,-7 4-1-16,-3-4 0 0,-4 1-3 16,-2-3 0-16,2-4 0 0,3 0-3 15,0-3-3-15,-1-1-2 0,5-2-19 16,2 0-50-16,0-1-72 0,7 0-100 16</inkml:trace>
  <inkml:trace contextRef="#ctx0" brushRef="#br0" timeOffset="393981.8509">13156 6859 598 0,'0'0'36'0,"0"0"-10"16,0 0-5-16,0 0-9 0,0 0-5 15,0 0-6-15,0 0-4 0,0 0-2 16,0 0-5-16,0 0 1 0,-1-20 2 16,1 20 3-16,0 7 5 0,7 6 0 15,3 4-2-15,-3 0-2 0,-1-4 0 16,0-1 0-16,-3-1-1 0,-2-2-2 16,3 2-4-16,-2-7-3 0,-1 3-1 15,-1-7 2-15,0 0 6 0,0 0 4 16,0 1 2-16,0 1 0 0,0-1 0 0,0 0 2 15,0-1 2-15,-4 0-1 0,-5-1-1 16,-2-10-2-16,-2-4 0 0,3-2 0 16,1-2 3-16,1-1 2 0,2 0-1 15,1 4 2-15,1 1 1 0,1 4 2 16,0 0-2-16,0-1-2 0,0 1-2 16,2 1 1-16,-1 4-2 0,2 1-1 15,0-1-2-15,0 1-1 0,3-4 0 16,6-1-1-16,-2 4 1 0,7-1 0 15,-3 5-3-15,0 2-2 0,8 0-1 0,-2 0 2 16,4 5 2-16,-1 5 3 0,-3 0-2 16,1 1 1-16,-3 1 1 0,-2 2 1 15,-2 0 2-15,-4-3 2 0,-3 3 0 16,-4 1-1-16,0 3 2 0,-3 6 0 16,-7-1 0-16,-4-3-1 0,-5 0-2 15,-3-1 0-15,2-3-2 0,-2-2-2 16,1-1-9-16,2-1-19 0,3-3-49 15,3 0-74-15,4-6-128 0</inkml:trace>
  <inkml:trace contextRef="#ctx0" brushRef="#br0" timeOffset="395309.8959">12096 6468 381 0,'0'0'67'0,"0"0"-14"16,0 0-13-16,0 0-14 0,0 0-12 15,0 0-7-15,0 0-4 0,0 0-4 0,0 0-4 16,0 0-4-16,-23-7 0 0,23 6 1 16,0 1 7-16,0-1 4 0,10-1 0 15,6-1 2-15,7-1-1 0,-1-1 0 16,2-2 1-16,4-2 0 0,1-2-3 16,0 0 1-16,2-1-1 0,0-2-2 0,-1 0-2 15,-1-1 0-15,-3 2-5 16,-4-1-3-16,-5 6 0 0,-2 1-1 15,-5 3 1-15,-6 0 4 0,0 2-2 16,-4 2 3-16,0-1 4 0,0 1 2 0,2 0 2 16,-1-2-1-16,-1 2-2 0,0 0-5 15,0-1-3-15,0 1 3 0,0 0 0 16,0-1 5-16,0 1 2 0,-4-2 0 16,-2 2-1-16,0-1-2 0,-5 1 2 15,5 0 0-15,0 0 3 0,2 0 4 0,4 0 0 16,-2 0 4-16,2 0 0 0,-1 0-3 15,-1 0 1-15,0 0-2 0,-1 0 1 16,3 0-1-16,-3 0-1 0,3-2-2 16,-1 2-1-16,1 0-1 0,-2 0-2 15,2 0 1-15,-1 0-1 0,1 0-2 16,0-1 1-16,0 1 0 0,0 0 1 16,0-1 1-16,3-2 1 0,1 2-3 15,10 0 0-15,-5-3 0 0,5 3 0 16,4-2 0-16,-7 1 1 0,8 1 2 0,-2-3 0 15,-3 4-1-15,3-1 0 0,-6 1-3 16,-6 0 0-16,1 0-1 16,-5 0 1-16,3 1 2 0,-4 9 1 0,0 5 1 15,-8 3-1-15,-7 6-3 0,-6 2-3 16,-4 2-7-16,-4 0-19 0,-1 3-59 16,-5 1-83-16,2-1-111 0</inkml:trace>
  <inkml:trace contextRef="#ctx0" brushRef="#br0" timeOffset="396342.6456">9213 6725 295 0,'0'0'63'0,"0"0"-5"16,0 0-8-16,0 0-6 15,0 0-12-15,0 0-6 0,0 0-8 16,0 0-7-16,0 0-2 0,-54-21-5 15,53 20-3-15,-1 1-4 0,2-1-4 0,-1-1 1 16,1-1 3-16,3-4 2 0,8 2 4 16,8-5-3-16,3 3 0 0,1-1-2 15,1 0 2-15,1-2 0 0,1 1 3 16,3-3 0-16,1-2-1 0,1-1-2 16,-1-4-1-16,3 2-1 0,-2-1-3 0,-1-2 4 15,-4 6-5-15,0 0 3 16,-8 5 1-16,-7 3 0 0,-7 4 1 15,-4 2 0-15,0-1 0 0,0 1 1 16,2 0 2-16,-1-1-1 0,-1 1 0 0,0 0-2 16,0 0-1-16,0 0 0 0,-3 0 1 15,-3 0 0-15,-6 0 0 0,1 0 1 16,4 0 0-16,-3 0 0 0,6 0 0 16,-2 0 0-16,-4 1 0 0,5 0 0 15,-2-1 0-15,3 2 0 0,4-2 2 0,-6 0-3 16,2 2 1-16,-2-2 0 0,0 1-1 15,6-1 2-15,0 0 0 0,0 0 0 16,-4 0 0-16,4 2-1 16,-1-2 2-16,-1 0-1 0,1 0-1 0,-1 0 1 15,1 1 0-15,1-1-2 0,-2 0 0 16,2 0-1-16,-1 0-2 0,1 0 0 16,0 0 1-16,0 0 2 0,0 0 1 15,0 0 3-15,1 0-1 0,5 2-1 16,7-2-1-16,-1 1 1 0,0-1-1 0,0 2 0 15,1-2 2-15,0 0-2 0,-1 2 0 16,-1-2 1-16,-5 0-2 0,0 1 2 16,-6-1 0-16,0 0 0 15,0 0 1-15,1 0 0 0,1 1-3 0,-1-1 3 16,1 1-1-16,-2-1 2 0,0 8 4 0,-2 6-5 16,-7 4 1-16,-5 7-6 15,-2-3-13-15,2 0-22 0,1 0-57 16,0-1-76-16,4-4-93 0</inkml:trace>
  <inkml:trace contextRef="#ctx0" brushRef="#br0" timeOffset="401733.4185">16138 3031 147 0,'0'0'46'0,"0"0"5"0,0 0-2 16,0 0 4-16,0 0-5 0,0 0-3 0,0 0-7 15,0 0-6-15,0 0-8 0,13-67-4 16,-12 63-6-16,-1 4-4 0,0-2-2 16,0 2-1-16,0-1-3 15,3-1 0-15,-3 0-3 0,0 2-1 0,0-1 0 16,0 1-1-16,0 0-1 0,0 0 1 16,-8 0 1-16,-6 0-2 0,0 0 3 15,-3 1 0-15,-1 3 0 0,8-1 3 16,-10-2-2-16,10 1 0 0,-3-2 0 15,-8 0 0-15,7 0 1 0,-6 0 1 0,0 0-2 16,-2-3 1-16,6-2-1 0,-1 0 1 16,1 1-2-16,4 1 0 0,-2-2 1 15,3 2-2-15,6 1 0 0,-5 0-3 16,5 1 2-16,1-1 1 0,-1 2-2 16,5 0 2-16,-1-2-3 0,1 2 1 15,-1 0-2-15,-1 0-2 0,0 0-1 16,2 0 2-16,-2 0 1 0,2 0 1 15,0 0 1-15,0 4 1 0,6 3-2 16,2 4-2-16,4-1 0 0,2 4 0 0,1-1 5 16,1 2 5-16,1 4-1 0,3-1 2 15,0 3-5-15,0 1-2 0,-3 0 1 16,-4 1 1-16,-2 1 2 0,-5 1-4 16,1-1 5-16,-4 3-2 0,-3 1 1 15,0-1 4-15,-10 2-3 0,-1 0-1 0,-4-4-1 16,-2 1 0-16,-1-3 0 0,0-1 0 15,2-6-1-15,3-4 1 0,4-1-1 16,3-6 1-16,3-1 0 16,0-1-2-16,3-3 0 0,-2 0-3 0,2 0 0 15,-2 2 0-15,2-1 0 0,-1 0 2 16,1 1-2-16,0 3 2 0,0 5-1 16,8 1 1-16,0-2 0 0,5-3 1 15,7-4-2-15,3-2-1 0,6 0 0 16,1-6-3-16,0-1-6 0,2 0-18 0,0-4-41 15,3 3-45-15,-2-2-95 0</inkml:trace>
  <inkml:trace contextRef="#ctx0" brushRef="#br0" timeOffset="402486.7354">16473 3172 606 0,'0'0'26'0,"0"0"-9"0,0 0-6 0,0 0-6 16,0 0-6-16,0 0-3 15,0 0-6-15,0 0-4 0,0 0 1 16,0 0 4-16,-18-1 10 0,15 22 1 0,-2 5 4 16,2 1-6-16,2-9-4 0,1 3 0 15,0-4-2-15,0-5 1 0,0 5 2 16,0-6 1-16,0-7 2 0,0 2 1 16,0-6 2-16,0 0 5 0,0 0 1 15,0 2 6-15,0 0-1 0,0-1-2 0,0-1 1 16,1 0-4-16,-1 0-2 0,0-12-2 15,0-8-3-15,0-4-2 0,0-1 1 16,0-1-1-16,0 2-5 16,0 6 5-16,0-2-4 0,0 0 6 0,0 9 1 15,0-9 0-15,2 9-2 0,-2 5-2 16,1 0 1-16,-1 6-1 0,0-1-2 16,0 1-5-16,0-2-5 0,2 1-3 15,-2 1 2-15,1 0 3 0,5 0 5 16,4 7 5-16,3 8 1 0,4 6 3 0,-1 2 4 15,0 1-6-15,0-1 4 0,0-1-4 16,-3-3-3-16,1-4 0 0,-5-4-1 16,0-4-3-16,-2 0 5 15,-3-6-1-15,1 2 4 0,-5-3 4 0,4 0 1 16,3-1-1-16,4-10 1 0,3-3-3 16,-5-4-1-16,-1-3 0 0,1-3-6 15,-3-2 3-15,0 0-3 0,-1-1 6 16,-2 1-2-16,0 0 2 0,-3 8-1 15,0-1 0-15,0 8 0 0,0 4 1 0,0 2-1 16,0 5 1-16,0-2-3 0,0 2-3 16,0-2-4-16,0 2-1 0,0 0 2 15,0 0 1-15,0 12 5 0,0 8 0 16,0 6-1-16,3 0 2 0,0 1-3 16,1-1 2-16,2 1 2 0,0-1-8 15,0-1 5-15,1-1-8 0,0 0-2 16,2 1 3-16,-2-2-9 0,3-1-18 15,-4-1-35-15,4 0-40 0,-1-6-58 16</inkml:trace>
  <inkml:trace contextRef="#ctx0" brushRef="#br0" timeOffset="402995.3613">17013 3277 601 0,'0'0'39'0,"0"0"-14"16,0 0-11-16,0 0-7 0,0 0-7 16,0 0-1-16,0 0-2 0,0 0 1 15,0 0 1-15,-18 32 1 0,7-10-1 16,1 0 0-16,-1 0-1 0,-1 1 1 0,1 0-1 15,1-3 2-15,2-6-2 0,0-1 1 16,4-4-1-16,1-4 1 0,-1 2 0 16,2-3 2-16,-1-2 0 0,2 3 1 15,1-5 1-15,-2 0 1 0,2 0 0 16,0 0 1-16,0 0-2 0,0 0 0 16,0-4 0-16,0-8-3 0,0-8 2 15,3-6-3-15,2 0 0 0,1 2 0 16,-1-1 2-16,3 1-2 0,2 1 3 15,-2 0-2-15,-2 5 1 0,3 4 0 0,-5 4 0 16,-3 5 0-16,2 3-7 0,-3 2 6 16,0-2 0-16,0 2-6 0,2 0 4 15,-2 0-5-15,1 0 1 0,4 0 3 16,2 7 4-16,4 10 0 0,1 2-1 16,0 2-1-16,-1 0-1 0,-2 3 2 0,1 0-2 15,0 1 1-15,-1-1-1 16,-2 1-1-16,3-3-5 0,-3 0-3 15,1-4-14-15,-4-5-17 0,0-3-37 16,3 0-40-16,-2-4-57 0</inkml:trace>
  <inkml:trace contextRef="#ctx0" brushRef="#br0" timeOffset="403203.4826">16866 3439 510 0,'0'0'20'15,"0"0"-7"-15,0 0-6 0,0 0-3 16,0 0-3-16,99-65-2 0,-69 53-7 16,2 1-8-16,3 3-19 0,1 0-47 15,0 1-72-15,3 3-100 0</inkml:trace>
  <inkml:trace contextRef="#ctx0" brushRef="#br0" timeOffset="403483.8904">17484 3225 666 0,'0'0'20'15,"0"0"-2"-15,0 0-7 0,0 0-4 16,0 0-5-16,0 0-5 0,0 0-7 16,0 0 3-16,0 0 1 0,18-38-3 0,3 32-6 15,5 2-11-15,1-1-6 0,1 2-16 16,-3 1-29-16,1 2-32 15,-8 0-34-15,-1 2-52 0</inkml:trace>
  <inkml:trace contextRef="#ctx0" brushRef="#br0" timeOffset="403662.8226">17497 3353 352 0,'0'0'61'0,"0"0"-21"0,0 0-16 16,0 0-14-16,0 0-9 0,0 0-6 16,0 0-3-16,93-22-11 0,-64 14-14 0,-1 1-23 15,3-3-24-15,-1 0-37 0,2 2-22 16</inkml:trace>
  <inkml:trace contextRef="#ctx0" brushRef="#br0" timeOffset="404162.0737">18291 3048 376 0,'0'0'67'0,"0"0"-9"16,0 0-15-16,0 0-9 0,0 0-6 15,0 0-5-15,0 0-2 0,0 0-1 16,0 0-5-16,4-16-2 0,-4 15-2 15,0-5-4-15,0 0-2 0,0 1-3 0,-1-4 1 16,-1 6-3-16,-1-1 1 0,-2-2-2 16,0 4-1-16,0-1 0 0,-6 3-3 15,0 0 2-15,-5 5 0 0,-2 3 2 16,3 6-1-16,3 2-1 0,-1 0 1 16,3 2 2-16,1 2-1 0,-1 0 1 0,3 0-1 15,0 0 1-15,2-5 4 16,2 1-4-16,2 1 6 0,-2-5-7 15,3 6-3-15,0-1 3 0,0-7-1 16,4 4 0-16,2-2 1 0,0-3-2 0,4 0-1 16,3-2 1-16,-4-3 2 0,10 1 0 15,-2-5 3-15,6 0-1 0,5-2 1 16,-1-5-2-16,-1-4 1 0,-3-1 0 16,1-3 2-16,-4-2-1 0,-4-1-4 15,-2-2 5-15,-4 2-4 0,-4 3 5 0,-3-2 2 16,-3 0-2-16,0-2 1 0,-4-6-2 15,-5 3 1-15,-5 0-3 0,-1 4 1 16,-2 0-1-16,-1 4-1 0,1 4-1 16,4 2-2-16,-4 4-6 0,2 4-11 15,-1 2-32-15,-1 14-98 0,4 8-161 16</inkml:trace>
  <inkml:trace contextRef="#ctx0" brushRef="#br0" timeOffset="416707.8181">9071 9543 198 0,'0'0'64'15,"0"0"-2"-15,0 0-21 0,0 0-15 0,0 0-10 16,0 0-6-16,0 0-2 0,-26-80 0 15,24 69 0-15,1 4 3 0,-1-3 3 16,2 6 0-16,-2-2 1 16,2 1-3-16,0 5-2 0,-2-7-3 0,2 4 0 15,-1-4 1-15,1 3-2 0,0 4 0 16,-2-2-1-16,2 2 0 0,0-2-1 16,0 1 2-16,-1 0 0 0,1-2-1 15,0 3 2-15,0-2-1 0,-3 1 1 16,3-1 0-16,0 2-1 0,0-2 0 0,0 2-2 15,0-1-1-15,0 1 1 0,0 0-3 16,0 0-1-16,-3 0-1 0,3 0-3 16,0 0 1-16,0 0 0 0,0 1 2 15,-3 15-1-15,2 7 0 0,-2 13 0 16,0 3 1-16,-2 7 2 0,1 7 1 16,-3 3-4-16,4 3 2 0,-3 3 1 15,0 1-3-15,2 1 4 0,-1 1-4 16,0 3 1-16,-1 2 1 0,2 1-2 15,-2 2 3-15,0-3-4 0,1-2 4 0,0-4 1 16,2-3-1-16,-1-5 1 0,4-6-4 16,0-4-1-16,0-4 2 0,0-2 0 15,0-3 1-15,0 1 1 0,0 0-1 16,0 1-1-16,0-5 2 0,0-3-3 16,0-9 2-16,-3-2 0 0,3-8 0 15,0 1 0-15,-1-1-1 0,1-8-1 0,0 2 1 16,-2-1-1-16,1 0 0 15,-1-1-2-15,1 7 0 0,-1-7 0 16,1 7 2-16,-5 4-1 0,5-5 3 0,-5 9-2 16,5-3 1-16,-2-5 3 0,-2 7-5 15,2-5 4-15,0-3-5 0,-1 0-3 16,4-5-5-16,0 1-3 0,0-6-1 16,-4 0 2-16,4 0 4 0,0 2 0 15,0-2-2-15,0 0-5 0,0 0 0 0,0-2 1 16,0-5 7-16,0-7-3 0,-3-4 1 15,3 4-6-15,-3-4-5 0,0 1 2 16,-1 0 8-16,-1 1 6 0,-2 1 5 16,2-2 1-16,0 2 1 0,-2-5-1 15,1 6 2-15,2-1 2 0,-1-1 3 16,-2 0 5-16,3 0 6 0,-2 2 2 16,3 5 2-16,0-2-4 0,0 1-2 15,2 4 0-15,1 2 2 0,0 4 2 16,-2-1 0-16,2 1-5 0,0-2-7 0,0 1-5 15,-1 0-1-15,1 1 0 0,0-2 0 16,0 2 1-16,0 0 2 0,0 14 3 16,6 8 3-16,0 9-1 0,1 1 3 15,-1 2-8-15,1 4-2 0,0 2 2 16,-1 1-4-16,0 3 2 0,0 3-2 16,-1 0-1-16,-2 0 1 0,1 2-2 15,1-4 1-15,-4-1-2 0,2-2 2 16,-1-8-3-16,-1-6 4 0,1-7-2 15,-2-9 1-15,1-6 2 0,-1-6-3 0,0 0 1 16,0 0 0-16,0 2 0 0,0-1 0 16,0 0 2-16,3 1-3 0,-3-1 2 15,0 1-1-15,0 0-1 0,0-2 2 16,0 0 0-16,4 0-1 0,-4 0 0 16,0 0 1-16,0 0-2 0,0-5 1 0,0-1 0 15,0-8 1-15,3-5 2 16,-3-1-3-16,1-6 0 0,1 0-1 15,1 2 0-15,0-2 0 0,0 1 0 16,1-1 0-16,2-2 0 0,2 2-1 0,0 2 1 16,0 0-2-16,1 1 1 0,1 0-2 15,0 2-4-15,1 1 3 0,0 0-3 16,-1 4 6-16,-4 4 2 0,4 0-1 16,-4 4 1-16,-2 0 0 0,2 1 0 15,-3 2 0-15,0 2 1 0,-2-1 0 0,1-1 1 16,0 0 0-16,0 1-1 0,-2 4 0 15,0-6 0-15,0 1 1 16,-4-2 0-16,-2-3 0 0,-3 5 0 16,2 0 1-16,-6 0-1 0,-2 2-1 0,3 0 2 15,-6 2 1-15,8 0 2 0,-3 1 0 16,1-2-3-16,-2 2-2 0,2-2-2 16,-2 2-5-16,2-1-6 0,-1 1-20 15,3 0-55-15,4 0-79 0,2 0-107 16</inkml:trace>
  <inkml:trace contextRef="#ctx0" brushRef="#br0" timeOffset="417721.9717">8501 12275 376 0,'0'0'61'16,"0"0"-17"-16,0 0-13 0,3-77-12 0,3 62-7 15,-3 4-4-15,2-2-3 16,0 3-2-16,-1 2-3 0,3 3-1 15,1 1-3-15,0-1-3 0,1 3 0 16,4 2-1-16,1 0 4 0,1 7 1 0,4 2 1 16,-6 4-1-16,-2 2-1 0,-1 2 2 15,-1 2 1-15,-2 4 4 0,-4 2 1 16,-3 0 0-16,0 4-2 0,-3 1 0 16,-8 0-1-16,-5 1 1 0,-3 0 0 15,-4-4 1-15,-3-3-1 0,4-1 1 0,-1-3 7 16,6-2-4-16,-1-5 4 0,7-2-3 15,4-5-1-15,4-3 3 16,3-3 0-16,-2 0 2 0,2 0-4 16,-1 0 0-16,-1 0-2 0,1 0-4 0,1 0-1 15,0-1-2-15,3-8-3 0,7-2 1 16,10-3-3-16,0 2 3 0,1 1-7 16,2 4 4-16,1 2-4 0,1 1-3 15,1 2-7-15,-3 1-13 0,2 1-22 16,-1 0-29-16,-1 0-17 0,1 0-31 0</inkml:trace>
  <inkml:trace contextRef="#ctx0" brushRef="#br0" timeOffset="418162.6082">8896 12183 351 0,'0'0'59'15,"0"0"-10"-15,0 0-8 0,0 0-9 0,0 0-3 16,0 0-9-16,0 0-3 0,0 0-6 16,0 0-6-16,0 0-3 0,-32-54-3 15,32 52 0-15,7-3 0 0,2 2 0 16,8 0-2-16,3 3-2 0,2 0 2 16,7 0 0-16,-1 0 1 0,-2 3 0 0,0-3-3 15,-2 0-2-15,-2 0 1 16,-3 0 3-16,-3-2 1 0,-2-1 1 15,-4-2 2-15,3-2 0 0,-4 3 0 16,-6 0 2-16,1-3 0 0,-2 2 3 0,-1 1 0 16,1-1 0-16,-2 1 0 0,0-1 0 15,-8-2-4-15,1 1-1 0,-6 4 0 16,-3 0 0-16,-1 2 0 0,-2 2 0 16,0 6-1-16,6 1 0 0,-1 4 0 15,2 4-1-15,3 1 0 0,1 5 0 0,-1 4 0 16,6 0 1-16,0 7-1 0,2 1-1 15,1 3-1-15,0-1-2 0,0 0-4 16,0-3-2-16,4-3 0 16,2-3-1-16,-3-2-5 0,4-2-18 0,-3-6-26 15,-2 2-31-15,-2-4-24 0,0-5-29 16</inkml:trace>
  <inkml:trace contextRef="#ctx0" brushRef="#br0" timeOffset="418656.6851">8874 12538 198 0,'0'0'26'0,"0"0"-10"0,0 0-4 15,0 0-4-15,75-88-4 0,-53 73-3 16,1 1-4-16,2 2-1 0,-1 0-3 16,1 0-4-16,0-1-3 0,1 3 0 15,-2-1-3-15,5 0 2 0,1 1-2 16,2-1 3-16,-3-1 2 0,3 2 7 15,-6-2 3-15,-4 0 7 0,-8 5 4 0,1 0 8 16,-7 2 10-16,-5 2 18 0,4-4 13 16,-4 5 2-16,0-1 1 0,0 0-11 15,-3-1-10-15,0-1-5 0,-4-3-4 16,-2 1-7-16,3 5-3 0,-7-3-5 16,6 4-3-16,-2 0-5 0,-6 1-4 0,1 1-2 15,-4 7-2-15,-5 7 0 16,1 1-1-16,6 3-1 0,0 4-1 15,3-1-1-15,4 1 0 0,5 0-1 16,1-2 2-16,1-1 0 0,5 0-1 0,4-4-1 16,0-2-1-16,-2-4-4 0,0 0-2 15,1-5-6-15,0 0 1 0,-1 0 2 16,-2-4 3-16,-2 1 8 0,1-2 2 16,-1 0 4-16,3-5 1 0,2-1 3 15,-8-6 0-15,2-5 1 0,-3 0 0 0,0-5 1 16,-3 1 0-16,-4 1 0 15,0 0 0-15,-2 2-2 0,3 4-3 0,-1-2-1 16,3 8-2-16,1-3-2 16,0 2-6-16,2 4-8 0,1-3-19 0,1-2-39 15,12 0-42-15,3-2-98 0</inkml:trace>
  <inkml:trace contextRef="#ctx0" brushRef="#br0" timeOffset="419526.9928">9739 12390 455 0,'0'0'67'0,"0"0"-19"0,0 0-15 0,0 0-12 16,0 0-7-16,0 0-5 0,0 0-2 16,0 0 0-16,0 0 2 0,-49-73-3 15,46 57-1-15,-1-3-1 0,2-1-3 16,1 1 0-16,1-1-1 0,0 7 1 16,0-8-1-16,0 3 0 0,0 6 1 0,0-8-1 15,0 0 0-15,0 8 0 16,0-8 0-16,0 8 0 0,0-1 1 15,0 2 0-15,0 4-1 0,0 3 2 16,0 4-2-16,0-1 0 0,0 1 1 0,0-2-1 16,0 0-1-16,0 1 1 0,-2-1-3 15,2 2 0-15,0 0 2 0,0 0-1 16,-1 0 2-16,1 11-1 0,-2 10 2 16,1 8-2-16,-1 3 0 0,1 3 0 15,-2 1-1-15,0 2-1 0,3-1 1 0,0-3-1 16,0 0 0-16,3-6-2 0,3-3-2 15,1-5 0-15,3-2 0 16,2-6 0-16,-5-3 0 0,6-4 1 16,0-4-1-16,4-1 0 0,4-7-3 0,0-6 4 15,1-5 0-15,-3-1 2 0,1-4 3 16,2-1 2-16,-3-4 0 0,1 1 3 16,-3-2 1-16,-2 0 2 0,-4 0 2 15,1 4 1-15,-5 0-1 0,-1 3 4 16,-2 6-2-16,-2 0 3 0,-1 5-4 0,-1 5 1 15,3 2-2-15,-3 4 0 0,0-2-1 16,0 2-3-16,0-2-4 0,1 2 0 16,-1-3-2-16,0 2 0 15,0 1 2-15,0 0-3 0,0 0 2 0,-4 13-2 16,1 10 0-16,0 3 1 0,3 3 0 16,0-2-1-16,0-1 0 0,3-4-1 15,0-5 0-15,3-1 0 0,-2-7 1 16,0-1 1-16,1 2 1 0,-4-7-1 15,2 2 1-15,-3-5 1 0,0 0 1 0,0 0 1 16,2 0 0-16,-1 0 0 0,1 0 1 16,3 0-2-16,-2 0-1 0,4-7 0 15,2-5-2-15,5 1 2 0,1-6-1 16,4 1 0-16,-3 4 1 0,2 2-1 16,-3 4-1-16,1 1 0 0,-6 5-1 0,3 0 1 15,3 0 1-15,-2 6 0 16,-1 2-1-16,-4 1-1 0,-6-4-1 15,0 6 2-15,-3 6 0 0,-3 0 1 16,-7 4-1-16,-5-1-1 0,-5-3-2 0,0-2-11 16,-3-2-16-16,-2-1-49 0,6-5-116 15,-2-4-95-15</inkml:trace>
  <inkml:trace contextRef="#ctx0" brushRef="#br0" timeOffset="420866.2736">6699 9721 162 0,'0'0'39'0,"0"0"0"15,0 0 0-15,0 0-4 0,0 0-3 0,0 0-5 16,0 0-1-16,0 0-3 0,0 0 0 16,0 0-6-16,-46-19-4 0,43 19-6 15,3-1-6-15,-1 1-3 0,-1 0-1 16,2-2-2-16,0 2 3 0,0 0 2 16,0 0 2-16,0 0 3 0,9 0 0 0,4 2-1 15,3 3-1-15,1-3-1 0,2 1-1 16,10 2 7-16,-2 0-2 15,4-1 1-15,-1 0-1 0,6 1-1 16,2-2-2-16,4 2 0 0,-2 1 1 0,1 2-7 16,-1-1-1-16,-2 4-2 0,-2-1 1 15,5 4 5-15,2 1 2 0,0 0 3 16,2-1-4-16,0-1 2 0,1 0-3 16,-1-3 0-16,4 1-2 0,-1-2-2 15,5-2-7-15,-1-4 1 0,1-1-1 0,-1 0 1 16,1-2 7-16,-2 0-1 0,1 0 2 15,-3 0 0-15,-4 0 0 0,-2 1 0 16,-4 3 0-16,-4-2 1 16,0 3 4-16,-2 0-2 0,2 1 1 0,-5-1 0 15,5 2 0-15,-2 1-1 0,-3-1 1 16,2 2-1-16,0 0 0 0,-2-2 0 16,0 3 0-16,2-2 0 0,0-1-1 15,1 0 0-15,1 0-2 0,0 0 2 16,0-1-1-16,-1 1 1 0,0 0 1 0,2-3-1 15,-2 2 0-15,1 0-3 0,-4 1-2 16,2-2 2-16,-3 0 2 0,-2-1 2 16,-2 0 2-16,-8-1-2 0,-7-1 0 15,-4-1-1-15,-2-1 4 0,1 0 1 16,0 0 5-16,1 1 2 0,-6-1-2 16,0 0-5-16,0 0-4 0,0 0-1 15,0 0-2-15,-6 0-3 0,-1 0-3 16,3 0-6-16,4 0-1 0,-3 0-9 15,3 0-19-15,0 0-22 0,-3 0-20 0,3 0-31 16</inkml:trace>
  <inkml:trace contextRef="#ctx0" brushRef="#br0" timeOffset="421311.0204">8686 9957 358 0,'0'0'73'16,"0"0"-17"-16,0 0-12 0,0 0-7 16,0 0-10-16,0 0-6 0,0 0-5 15,0 0-6-15,0 0-5 0,-20-15-3 0,20 13-3 16,-1 2-3-16,1 0 1 0,0 0 0 15,0 0 2-15,0 0 1 16,5 0 0-16,4 4 0 0,3 3 0 16,2 2 1-16,-4 0-1 0,9 4-1 0,-6-3 0 15,-1 1 0-15,2-1 1 0,-2 0-1 16,-3-3 0-16,0 0 0 0,-3-2 0 16,4 2-3-16,-1-3 4 0,-5-1-2 15,-1-1 1-15,0 1 2 0,1-1 1 16,-1 0-2-16,0 1 5 0,-3-3 0 0,0 0 1 15,0 3 0-15,-10 4 0 0,-3 0-1 16,-10 2 1-16,1 0 1 0,-1 0-1 16,0 0-2-16,-5 5-3 0,-5 4-1 15,-6 5-2-15,0 2-2 0,3 3-5 16,3-2-7-16,5-2-26 0,5-1-58 16,4-5-99-16,5-6-91 0</inkml:trace>
  <inkml:trace contextRef="#ctx0" brushRef="#br0" timeOffset="422226.4364">6831 9552 118 0,'0'0'23'16,"0"0"-7"-16,0 0-4 0,0 0-5 15,0 0 0-15,0 0-1 0,0 0-1 0,0 0 4 16,0 0-1-16,0-10 1 0,-2 10 4 16,1 0 0-16,-6 8 0 0,1 4-1 15,-3 4-3-15,-1-1-1 0,-1-1 3 16,-1-1 0-16,-4 1 1 0,2-2 1 16,-2 0-2-16,0-1 0 0,-1-2-1 0,-1 0-2 15,-2 0-2-15,8-4 4 0,-5 0 4 16,10-3 4-16,2 0 6 15,-9-2-2-15,10 0-4 0,-8 0-5 16,1 0-7-16,5 0-2 0,1 0 0 0,5 0 0 16,-1 0 0-16,1 0-2 0,-3 0-8 15,3-2-3-15,-3 2-7 0,3-1 2 16,-1 1 3-16,1 0 5 0,-2 0 6 16,2 0-2-16,0 0 0 0,0 0-3 15,0 0 0-15,0 0 3 0,3 1-1 0,6 5 2 16,-3-1-1-16,-3-3 1 0,5 2-1 15,-5-1 2-15,6 3 2 16,1 2 0-16,-2-4 2 0,4 4-2 0,0-1 0 16,1 3-1-16,-2-3 0 0,2 1-1 15,-1-1-1-15,2 0-2 0,2 1-1 16,1 0 1-16,-2 0 0 0,4 1-1 16,-3 0 3-16,2 2 2 0,-3 1-3 15,5 1-7-15,-1-2-26 0,-2 0-18 16,-1-1-9-16,-3-3-14 0,-1-1 0 0,1-4-15 15</inkml:trace>
  <inkml:trace contextRef="#ctx0" brushRef="#br0" timeOffset="422502.7126">6814 9643 364 0,'0'0'83'0,"0"0"-20"0,0 0-18 16,0 0-12-16,0 0-14 0,0 0-9 15,0 0-6-15,0 0-5 0,0 0-3 16,0 0 1-16,-11-14 1 0,11 17 1 16,0 11 2-16,3 7-1 0,2 8 0 0,-1-3 0 15,2 1 1-15,-1-1-3 16,0 2 1-16,-1 0 2 0,-1 1-4 15,0 0 0-15,0 0-7 0,0-2-25 16,-2-3-36-16,-1-6-64 0,3 2-131 0</inkml:trace>
  <inkml:trace contextRef="#ctx0" brushRef="#br0" timeOffset="423266.1805">7424 10113 476 0,'0'0'54'0,"0"0"-22"15,0 0-20-15,0 0-8 0,0 0-3 16,-81-2 0-16,69 9 1 0,-4 4-2 16,-1 4-1-16,0 2 1 0,1 3-3 15,-3 0 1-15,3 4 0 0,0-2 1 0,0 1 1 16,3-1-1-16,0-3-1 0,3-1 0 15,-3-3 1-15,4 1 2 0,2-7 1 16,-3 1-2-16,4-4 1 16,3-2-1-16,0 0 0 0,3-4 1 0,-1 0-1 15,1 0 2-15,-3 1 0 0,3 1 0 16,0-2 2-16,-3 1-4 0,3-1-1 16,0 0-1-16,0 2 0 0,0-2 0 15,10 0 2-15,-1 0-2 0,8-2 0 16,1-1-5-16,-5 2 0 0,8 0-5 0,-2 1-5 15,3 0 2-15,5 0-10 0,-9 0 3 16,2 0-15-16,0 0-34 0,-2-3-14 16,0 1-19-16,-2-3-4 15</inkml:trace>
  <inkml:trace contextRef="#ctx0" brushRef="#br0" timeOffset="423514.473">7427 10258 248 0,'0'0'61'0,"0"0"-4"16,0 0 0-16,0 0-4 0,0 0-5 16,0 0-7-16,0 0-6 0,0 0-7 15,0 0-4-15,0 0-6 0,-54-75-8 16,54 75-6-16,0 0-5 0,-1-1-1 16,-2 1-1-16,0 8 1 0,0 8 2 0,3 10-1 15,0 3 0-15,0 3-1 16,0 3 2-16,0-1-2 0,0 3 1 15,3 0-2-15,-3-1-5 0,6 0 5 16,-3 2-4-16,1-1-4 0,-3-2-17 0,1-11-39 16,-1 0-53-16,1-10-77 0</inkml:trace>
  <inkml:trace contextRef="#ctx0" brushRef="#br0" timeOffset="424242.5998">7697 10231 571 0,'0'0'54'0,"0"0"-18"16,0 0-12-16,0 0-10 0,0 0-5 16,0 0-4-16,0 0-1 0,0 0-2 15,0 0-2-15,-36-73-1 0,20 73 0 16,-6 3 0-16,2 9 0 0,3 3 0 0,-1 5-1 15,1 4 0-15,7 2-2 0,1 1 2 16,1 0 0-16,3 3 2 0,2-2-2 16,2 1 1-16,1-2-3 0,0-1 2 15,3 0-3-15,4-2 1 0,4 0 2 16,0 1-8-16,-1-1 1 0,1 1-8 16,-2-2 3-16,3 0 0 0,-4-3-3 15,-2-5-1-15,-3 4-11 0,-3-1-10 16,0 0-16-16,-10 3-26 0,-6-2-12 15,-2-1 1-15,-3-5 18 0,-1-3 33 0,6-3 23 16,-1-5 13-16,4-2 9 0,0-5 0 16,1-8 6-16,1 4 10 0,8-9 10 15,3 0 9-15,0-3 10 0,0-6-2 16,10 1 1-16,2 2-3 0,2 0-11 16,2 1-12-16,1 1-8 0,1 1-9 0,2 1-8 15,-1 2 4-15,1 2-4 0,0 2 1 16,3 1-2-16,-5 6-5 15,-3 1-2-15,-1 1-4 0,-4 3-2 16,-5 0-7-16,4 1-3 0,-3 1 0 0,0-2 2 16,0 2 8-16,-6 0 6 0,4-3 3 15,0 0-1-15,3-3 4 0,4-5-1 16,-7 4 3-16,7-6 13 0,-6 6 2 16,-1-2 6-16,-1-1-1 0,3 0-1 15,-2-4 6-15,2 5 3 0,0-3 10 0,-5 4 7 16,2 4 4-16,0 1-3 0,-3-2-3 15,4 2-11-15,-2 0-7 16,1 0-7-16,-3 3-7 0,0-1-3 0,0 1-4 16,3 0 1-16,1 5 2 0,0 9 0 15,2 6 0-15,-3 1-2 0,0 4 1 16,-2-1-3-16,1 3 0 0,1 2 4 16,0 2-4-16,-2-3 3 0,3-1-6 15,-1-2-3-15,1-8-1 0,1 0-2 16,-2-6-4-16,-2-7-11 0,1 1-11 0,-2-5-22 15,1 2-19-15,2 1-26 0,5-3-30 16</inkml:trace>
  <inkml:trace contextRef="#ctx0" brushRef="#br0" timeOffset="424407.7724">7847 10536 562 0,'0'0'56'0,"0"0"-29"16,0 0-9-16,0 0-14 0,0 0-6 16,0 0-8-16,0 0-10 0,0 0-60 15,0 0-139-15,0 0-73 0</inkml:trace>
  <inkml:trace contextRef="#ctx0" brushRef="#br0" timeOffset="424587.2634">8299 10553 738 0,'0'0'15'0,"0"0"-3"16,0 0-6-16,0 0-3 0,0 0-6 15,0 0-12-15,0 0-70 0,0 0-223 0,0 0-21 16</inkml:trace>
  <inkml:trace contextRef="#ctx0" brushRef="#br0" timeOffset="441105.3287">15819 4545 360 0,'0'0'61'15,"0"0"-10"-15,0 0-16 0,0 0-4 16,0 0-8-16,0 0-7 0,0 0-3 0,0 0-2 15,0 0-4-15,-11-28-3 0,11 27-2 16,0-1-1-16,0 1-2 0,0-1-1 16,0 1-3-16,0-1-3 0,0 0 3 15,0 2 2-15,2-1 2 0,5-1 2 16,4 2-2-16,8 0-2 0,-3 8 4 16,6 4-2-16,-3 2 2 0,-2 2-3 15,-1-1-1-15,-2 2 0 0,-2-2 1 16,1 2-2-16,-6-2 0 0,2-2-2 15,-5 0 3-15,2 1 0 0,-3-4 3 0,-2 1 1 16,2 0 1-16,-3-5-2 0,0 0 1 16,0 0 0-16,0-6 3 0,0 0-2 15,0 0 1-15,0 2 1 0,0-1 2 16,0 1 3-16,0 0 0 0,0-1 4 16,0 0 1-16,0 0 1 0,0 1 0 15,0-2-3-15,0 2-3 0,0-2-5 16,-3 0-1-16,0-7-2 0,-4-8-1 15,1 3 0-15,2-5 1 0,0 1-2 16,1 4 2-16,0-8-2 0,0 2 1 0,3 4-1 16,-2-7-5-16,2 1 3 0,0 8-5 15,0-6 1-15,0 7 2 0,3 1-1 16,5-4 1-16,2 1-1 0,4-2 1 16,5 3-6-16,1 0-2 0,3 3-3 15,-1 0-5-15,4-1-1 0,3 3-16 0,1-2-22 16,1 2-14-16,1 0-16 0,-5 0-12 15,2 2-11-15</inkml:trace>
  <inkml:trace contextRef="#ctx0" brushRef="#br0" timeOffset="443890.5804">16290 4941 266 0,'0'0'51'0,"0"0"-8"15,0 0-9-15,0 0-8 16,0 0-1-16,0 0-1 0,0 0 0 0,0 0-2 16,0 0 0-16,0 0-6 0,14-31-4 15,-14 30-2-15,0-1-5 0,2 2 0 16,-2-2-5-16,0 2-4 0,0 0 0 16,0 0 1-16,0 9 3 0,-8 7 2 15,0 7-4-15,-3-1 0 0,0 3 0 0,1 0 2 16,-1 2 3-16,-1 0 1 15,0 0-3-15,-1-1 0 0,3-4 3 0,4-6-2 16,0-2 1-16,3-6-3 16,1-3 0-16,0 0 0 0,2-5 6 0,-1 0 0 15,1 0 8-15,0 0 1 0,0 0-1 16,0 0-4-16,1-11-8 0,8-7 0 16,-2-6-3-16,5-2 3 0,-1 0 1 15,-1 0 0-15,2 2 1 0,-2-2-1 16,0 2-1-16,-1-3 0 0,1 0-2 0,-1 2-2 15,-2 2 3-15,-1 7-1 0,1 1 0 16,-4 6 1-16,-2 6-1 0,2-2 0 16,-3 5-1-16,0-2-1 15,0 2-3-15,1-2-5 0,-1 2-3 0,2-1 0 16,-2 1 1-16,4 0 5 0,5 11 4 16,4 6 2-16,2 8 2 0,2 3 1 15,-1 1-2-15,1 1 2 0,-2-2-4 16,0-1 1-16,-1 0-1 0,-2-5-3 15,0-2 1-15,-5-6-3 0,2-2-8 0,-3-5-6 16,-5-2-13-16,2 0-21 0,-3-5-22 16,0 0-21-16,0 0-52 0</inkml:trace>
  <inkml:trace contextRef="#ctx0" brushRef="#br0" timeOffset="444092.113">16118 5241 451 0,'0'0'50'0,"0"0"-21"0,0 0-11 16,0 0-14-16,79-79-2 0,-57 63-2 16,-2 0-4-16,2 4-3 0,2-2-11 15,-1 4-14-15,1 1-19 0,0-2-38 0,2 4-40 16,0 0-60-16</inkml:trace>
  <inkml:trace contextRef="#ctx0" brushRef="#br0" timeOffset="445373.6919">16723 4939 448 0,'0'0'69'0,"0"0"-22"16,0 0-16-16,0 0-13 0,0 0-7 16,0 0-4-16,0 0-1 0,0 0-2 15,0 0-1-15,-13 3-1 0,12-3-1 16,-2 0 0-16,2 0-1 0,-1 0 1 16,2 0-2-16,-1 1 1 0,1-1 0 15,-2 0 1-15,2 0 0 0,-1 0 0 16,1 0 0-16,-2 0-1 0,2 0 0 15,-1 0 1-15,1 0-1 0,-1 0 1 0,1 0-2 16,0 0 1-16,-2 0-1 0,2 0 0 16,0 0-1-16,0 0 2 0,0 0-2 15,0 0 0-15,-1 0 1 0,1 0 0 16,0 0 0-16,0 0 0 0,0 0 1 16,-2 0-1-16,2 0 0 0,0 0 1 15,0 0-1-15,0 0 0 0,0 0-2 0,0 0 1 16,0 0-2-16,0 0 1 15,0 0 1-15,0 0 1 0,0 0-1 16,0 0 1-16,0 0 0 0,0 0 0 0,0 0 1 16,0 0 0-16,0 0 0 0,0 0 0 15,0 0 0-15,0 0 0 0,0 0 0 16,0 0 0-16,0 0 0 0,0 0 0 16,0 0 0-16,0 0 0 0,0 0 1 15,0 0-1-15,0 0 0 0,-1 0 1 0,1 0-1 16,0 0-1-16,0 0 2 0,0 0 0 15,0 0-1-15,0 0 2 0,0 0-1 16,0 0 0-16,0 0 0 0,-2 0 1 16,2-1-1-16,0 0 3 0,-1-1-2 15,1 0 1-15,-2 1 0 0,2 0-1 16,-1-2 0-16,-2 0 1 0,-1-3 0 16,2 1 0-16,1 1 0 0,1 4-1 15,-3-1 0-15,3 1-2 0,0 0-2 16,0-2-2-16,0 2 0 0,-1 0-1 0,-1 0 3 15,1 3 1-15,-1 10 1 0,1 5-1 16,1 1 0-16,0-1-1 0,0 3 1 16,0-1 0-16,0-2 1 0,0 0-1 15,1-2 1-15,1-4-1 0,-1 0 0 16,1-1 0-16,-2-4 1 0,1 3-3 0,-1-5 3 16,0-1-1-16,3 2 1 15,-3-6 0-15,0 0 1 0,0 0 3 16,0 2 1-16,1 0 2 0,-1-1 0 15,0-1-2-15,0 0-2 0,0 0-3 0,0 0 0 16,0 0 1-16,0 0 1 0,-4-6-2 16,1-1 0-16,-1-3 0 0,1 6-2 15,-2-6 2-15,4 6 0 0,-2-7 0 16,0 1 0-16,-1-1 2 0,1 1-2 16,2 5 0-16,-1-7 0 0,2 4 0 0,-1-7 0 15,-1-5-2-15,2 2 1 0,0-2-2 16,0 4 0-16,0 5 0 15,0-1-1-15,2-5 1 0,1 7-1 16,1-6 0-16,0 7-1 0,0 2 1 0,1-1-2 16,1 2 1-16,0 0 1 0,-1 0-1 15,4 1 0-15,0 2-3 0,-1 0-5 16,-3 2 2-16,6 1-2 0,-5 0 7 16,6 0 1-16,5 0 0 0,-7 1-4 15,4 5-3-15,-5-1-1 0,-3 2 3 0,1 5 1 16,-1-2 4-16,0 5 3 0,-3-4 1 15,-3 1 3-15,0 6 2 0,-2-2 0 16,-4 5 1-16,-4-3 1 16,3-3-3-16,-3-2 2 0,4-3-1 0,-4 0-1 15,4-4-1-15,2-3 0 0,1 2 1 16,3-5-1-16,0 0-1 0,0 0 2 16,0 0-2-16,-2 0 1 0,1 0-1 15,1 1-2-15,-3-1-3 0,3 0-1 16,0 2 0-16,0-2-2 0,3 0 1 15,4 0-2-15,7 0 0 0,-2 0 3 0,0 0 2 16,7 0 1-16,-9 0 2 0,6 0 1 16,-3 5 1-16,-6-2-1 0,6 4-1 15,-6-1 3-15,-4 1-1 0,2 0 3 16,-5 3 4-16,0 5 0 0,-9-1-2 16,-7 2 1-16,1-1-1 0,-3-3 2 15,0-3 5-15,-2 0-3 0,-1-2 1 16,0-2-4-16,4-2-4 0,1-1-1 15,3-2-5-15,0 0-2 0,0 0-10 0,7 0-43 16,-3-3-103-16,6-1-119 0</inkml:trace>
  <inkml:trace contextRef="#ctx0" brushRef="#br0" timeOffset="445551.8543">17054 5161 568 0,'0'0'-5'16,"0"0"-23"-16,0 0-77 0,0 0-164 16</inkml:trace>
  <inkml:trace contextRef="#ctx0" brushRef="#br0" timeOffset="446842.8719">15818 4062 437 0,'0'0'55'0,"0"0"-10"0,0 0-11 15,0 0-6-15,0 0-7 0,0 0-7 16,0 0-6-16,0 0-4 0,0 0-2 16,-23-10-3-16,20 7-1 0,3 3-4 15,0-1-1-15,0 1-2 0,0 0 3 0,0 0 4 16,0 0 3-16,12 0 1 0,5 1-2 15,5 4 0-15,1-2 0 16,3 1 0-16,1-2 1 0,4-2-1 16,-1 0 2-16,2 0-2 0,-2 0-5 0,-1 0 0 15,-3-2-2-15,-2-2 1 0,-7 1 7 16,0 1-1-16,-7-1 0 0,-4 2 1 16,0 1 0-16,-6 0 1 0,0 0 3 15,0 0 1-15,1 0 1 0,1 0 1 16,-1 0 3-16,1 0-3 0,-2 0 0 0,2 0 0 15,-2 0-3-15,0 0 0 0,2 0-2 16,-2 0-2-16,0 0 0 0,0 0 0 16,0 0-1-16,0 0 0 0,0 0 0 15,0 0-1-15,1 0-1 0,-1 0 0 16,0 0 2-16,0 0-3 0,0 0 2 16,0 0-1-16,0 0 0 0,0 0 1 15,0 0 0-15,0 0 2 0,0 0-1 16,0 0 0-16,0 0-1 0,0 0 1 15,0 0 0-15,0 0 1 0,0 0 0 0,0 0-1 16,0 0 2-16,0 0-2 0,0 0 1 16,0 0-1-16,0 0 0 0,0 0 1 15,0 0-1-15,0 0 0 0,0 0 1 16,0 0-1-16,0 0-2 0,0 0 0 16,0 0-3-16,0 0-5 0,0 0-1 15,0 0-3-15,0 0 2 0,-5-3-3 16,0-1 2-16,-2-1 0 0,0 0 1 15,-2 1 0-15,1 1 2 0,3 0 2 16,-2-2 3-16,2 3 7 0,1 1 0 0,1 0 3 16,3 1-2-16,-2-1 1 0,2 1 0 15,-2 0-1-15,1-2 0 0,-1 2-1 16,1-2 0-16,-1 2 1 0,1-1-3 16,1 1 1-16,-2 0 0 0,2-2 0 15,-1 2-1-15,1 0 3 0,-2 0 0 0,2 0 1 16,0-2 2-16,0 2-1 0,0 0-1 15,0 0 1-15,0 0-4 0,0 0 0 16,0 0-1-16,0 0-2 16,0 0-5-16,0 0-2 0,0 0 1 0,0 0 3 15,0 0 4-15,3 0 2 0,5 5 1 16,4 2-2-16,2 0-2 0,-2 1 4 16,0-3-1-16,1 2-1 0,-3-5 2 15,5 4 0-15,-1-2 3 0,-2-1 0 16,-2-2 1-16,0 1-3 0,-6 0 0 0,1-1 1 15,-1 0 1-15,-4-1 2 0,0 0-1 16,0 0 1-16,0 0 1 0,2 1-1 16,-2-1-3-16,0 0-2 0,0 2 0 15,0 1-2-15,-5 3 0 0,-7 3 0 16,-5 3-2-16,0 4 2 0,-2 1-1 16,2-1 1-16,1 3-2 0,-1 1-3 15,3-1-3-15,0 2-6 0,1-4-31 16,4-3-65-16,2-7-169 0</inkml:trace>
  <inkml:trace contextRef="#ctx0" brushRef="#br0" timeOffset="448526.3686">17497 4630 364 0,'0'0'78'0,"0"0"-6"0,0 0-22 16,0 0-11-16,0 0-10 0,0 0-8 16,0 0-7-16,0 0-5 0,0 0-5 15,0 0-3-15,-6-22-3 0,6 21-3 16,0 1-4-16,0-2 1 0,0 2 2 16,0 0 1-16,9 3 3 0,7 6-1 0,1 5 1 15,3 2 1-15,2-2 2 16,-1 5-1-16,3-1 1 0,1 0-1 15,-2 0-1-15,0 0 0 0,-1 0-3 16,-1-4-5-16,-3 0-5 0,-1-2-21 0,-7-2-21 16,1-1-35-16,0-1-23 0,-5 0-22 15,2 1-25-15</inkml:trace>
  <inkml:trace contextRef="#ctx0" brushRef="#br0" timeOffset="448827.3136">17766 4620 349 0,'0'0'73'15,"0"0"-12"-15,0 0-9 0,0 0-13 16,0 0-5-16,0 0-10 0,0 0-7 16,0 0-6-16,0 0-3 0,0 0-4 15,-13-40-1-15,12 38-2 0,1 2-1 16,-2 0-2-16,1 0 0 0,-4 0 0 0,-2 6-1 15,-3 8 0-15,-6 7 2 0,0 2-2 16,-3 2 3-16,-2 5 0 0,0 2-2 16,-2 0 0-16,0 2 0 15,6-4-2-15,-2-2 1 0,5-6-1 0,2-5 1 16,6-4-2-16,2-4-1 0,1-3-5 16,1-2-7-16,2-4-21 0,-1 0-32 15,-3 1-43-15,0 3-50 0</inkml:trace>
  <inkml:trace contextRef="#ctx0" brushRef="#br0" timeOffset="451874.2991">18394 4443 363 0,'0'0'69'0,"0"0"-19"0,0 0-9 16,0 0-14-16,0 0-9 0,0 0-5 0,0 0-4 15,0 0-3-15,0 0-2 0,-8-24-2 16,8 23-2-16,0 1-2 0,0-1 1 16,0 0-1-16,9-3 3 15,5 1 2-15,6-1 0 0,1 1 2 0,2 0-1 16,0 0-2-16,1 3-3 0,0-2 1 16,-1 2-1-16,3 0 0 0,0 0 0 15,0 0-1-15,0 0-1 0,0 0-5 16,-3 0 0-16,-1 2-4 0,-7 2-5 15,0-1-13-15,-6 2-17 0,-3-1-24 0,1 2-18 16,-4-3-1-16,0 0-21 0</inkml:trace>
  <inkml:trace contextRef="#ctx0" brushRef="#br0" timeOffset="452174.2874">18609 4432 449 0,'0'0'65'0,"0"0"-16"16,0 0-15-16,0 0-10 0,0 0-7 15,0 0-7-15,0 0-3 0,0 0-4 16,0 0-4-16,0 0 0 0,-9-4 0 16,9 4 2-16,0 10 1 0,3 5 1 15,5 6-1-15,-1 1 0 0,-2 0 2 0,1 3-5 16,-1 0 5-16,-1 0-6 0,-1 1 1 15,1-2-2-15,-2-3-3 0,2-4 3 16,-3 0-2-16,-1 1 3 16,0-5-2-16,0 6-1 0,0-1-8 0,0-4-8 15,0 3-17-15,0-5-19 0,0-8-45 16,0 8-42-16,0-6-110 0</inkml:trace>
  <inkml:trace contextRef="#ctx0" brushRef="#br0" timeOffset="452991.6752">18940 4802 522 0,'0'0'47'0,"0"0"-5"0,0 0-13 16,0 0-13-16,0 0-7 0,0 0-7 15,0 0-1-15,0 0-3 0,0 0-3 16,-12 7 1-16,10-2 1 0,-4 6 0 16,-1 5 2-16,-1 3 1 0,1 2-2 0,-1 1 2 15,3-5-2-15,1-1 1 0,1 1-1 16,0-6 2-16,2 7-1 0,-1-8 0 15,1-4 0-15,-1 5-1 16,2-6-1-16,0 2-1 0,0-1 0 0,0-6-2 16,0 0 3-16,0 0 2 0,0 2 1 15,0-1 1-15,0 1 3 0,0-2 2 16,0 3 1-16,0-3-1 0,0 0-2 16,0 0-2-16,0 0 0 0,0-6 0 15,2-5 1-15,1-5 0 0,-2 5 0 0,2-6-2 16,-1 6 3-16,-2-2-2 0,1-7 0 15,-1 6 0-15,1-5-1 0,-1 6-1 16,0 0 1-16,0-1-1 16,0 0 0-16,0 1-1 0,0 1-1 0,0 0 0 15,0-1 0-15,0 2-4 0,2 1 0 16,1-1-1-16,0 2-1 0,2 2-2 16,3-1 1-16,3 1 0 0,5 2 1 15,-3 0 2-15,4 2 3 0,1 3-4 16,-1 0-3-16,4 3 1 0,-3 4-2 0,-5 2 7 15,0 3-1-15,-3 1 1 0,-4-2 0 16,-2 4 1-16,-4 4 3 0,0 2 0 16,-7 5 1-16,-6-2 1 15,-2-3-1-15,-3-1 2 0,-1-6 1 0,6-1 1 16,-1-5 0-16,7-2 1 0,-2-3 0 16,-1 1 1-16,6-2-1 0,1 0 1 15,3-2 0-15,-2 0-1 0,2 0-1 16,0 0-4-16,-1 0-2 0,1 0-3 15,0 0 0-15,1 0 1 0,12 0 2 0,3 0 0 16,6 0-4-16,-1 3 1 0,-2-1 0 16,0 3 0-16,-6-3 6 0,1 3-2 15,-1 1 0-15,-4-1 0 0,4 2-2 16,-7-2 0-16,-3-2-1 0,0 1 2 16,-3 2 1-16,0 6 1 0,-8 3 1 15,-2 5 0-15,-7-5-1 0,0-3 0 16,-2-2-2-16,-3-3-4 0,-1 0-16 15,0-2-20-15,-3-4-38 0,7-1-40 16,3 0-76-16</inkml:trace>
  <inkml:trace contextRef="#ctx0" brushRef="#br0" timeOffset="453546.6305">19237 4870 620 0,'0'0'40'0,"0"0"-9"0,0 0-10 0,0 0-7 15,0 0-6-15,0 0-6 0,0 0-2 16,0 0-1-16,0 0-3 0,0 0 0 16,4-13-1-16,-4 13 2 0,1 0 1 15,2 14 2-15,-1 6-1 0,1 2-1 16,-2-4-1-16,-1 1 0 0,0-1 0 0,0-6 1 15,0 8-2-15,0-8 0 0,0 0-6 16,0 0-3-16,0-7-7 0,0 1-1 16,0-6 0-16,0 0 3 0,0 0 6 15,0 1 5-15,0 1 5 0,0 0 2 16,0-2 0-16,0 0-1 0,0 0 1 16,0-4 0-16,0-12 1 0,0-4 0 15,0-7 2-15,0-1 0 0,0 2 1 16,2 2 2-16,1-1 2 0,-2 7 2 15,1 2 4-15,-1 5 2 0,0 1-1 0,3 1-1 16,-2 4-5-16,1-4-4 0,0 4-5 16,1-3-2-16,2-1 0 0,3 2-1 15,5-1 2-15,1 2 0 0,8 2 1 16,1 1 0-16,1 3-1 0,-2 0-1 16,0 5-1-16,-1 2 0 0,-2 6 0 0,-4 1 3 15,-2 4-1-15,-5 5 2 0,-2 0 1 16,-5 2-2-16,-2 3 1 15,0-2 2-15,-10 0-1 0,-5-3-1 16,-2-1 2-16,-3-2-1 0,-2-3-1 0,-1-2 2 16,0-4-3-16,-2-4-1 0,1-2-1 15,0-1-5-15,0-3-14 0,1 3-23 16,4-3-78-16,9 2-171 0</inkml:trace>
  <inkml:trace contextRef="#ctx0" brushRef="#br0" timeOffset="454626.8394">18272 3979 379 0,'0'0'86'0,"0"0"-21"15,0 0-22-15,0 0-18 0,0 0-11 16,0 0-6-16,0 0-3 16,0 0-2-16,0 0-2 0,0 0-3 0,-13-13 0 15,13 13-1-15,0-2 4 0,10 0 1 16,10-1 2-16,6-2 1 0,5 0-3 16,2 1-1-16,2-1-1 0,0 1 1 15,-1-1-2-15,1 1 0 0,-3 1-4 16,0-1 1-16,-2 1-1 0,-2 2 2 0,-1 1 3 15,-1 0 0-15,-7 0-1 0,-2 0-3 16,-4 0-1-16,-7 0-4 0,1 0 1 16,-7 0 1-16,0 0 1 15,0 0 5-15,2 0 2 0,-1 0 0 0,-1-2-1 16,0 2-1-16,0-2 0 0,-6-5 2 16,-3 3 0-16,-3-5 0 0,4 4 0 15,-2-1-1-15,2 0 1 0,3 3-4 16,2 1 5-16,-1-1-3 0,1 0 5 15,-1 1 1-15,1 0-3 0,3 2 1 0,-2-2-2 16,2 2 0-16,-1 0 0 0,1-1-1 16,-3 1 1-16,3-2-1 0,-1 2 0 15,1 0 0-15,-2 0 0 0,2 0 1 16,-1 0 0-16,1-1 0 0,-2 1 1 16,2 0 2-16,0 0-3 0,-1 0 1 15,1 0-1-15,0 0-3 0,0 0 2 16,0 0-1-16,0 0-2 0,0 0 1 15,0 0 2-15,0 0 7 0,3 0-4 16,7 4 3-16,1 4-5 0,-3-4-3 0,3 4 1 16,2-1 1-16,-1 1 0 0,-1 0 2 15,0 0-1-15,-4-3 0 0,1 1-1 16,0 1-1-16,-7-4-1 0,5-1 2 16,-5 2-1-16,2-1 1 0,-1 0 2 15,1 1-1-15,-3 2 3 0,0 4 0 0,-6 2 0 16,-4 5-2-16,-5-6-1 0,-1 0-3 15,-2-2-3-15,0 0-5 0,1 2-27 16,1-1-70-16,4-3-117 16</inkml:trace>
  <inkml:trace contextRef="#ctx0" brushRef="#br0" timeOffset="459334.6255">6455 7719 53 0,'0'0'15'0,"0"0"-1"0,0 0 1 16,0 0-1-16,0 0 1 0,0 0-3 0,0 0-2 15,0 0-7-15,0 0-3 0,0 0-4 16,-7-36-2-16,7 36 1 0,0-1 1 16,0 1 4-16,0 0 0 0,1 0 1 15,5 0 1-15,1 3 0 0,0 1-2 16,-1 3 1-16,3-2-1 0,-5 0 0 0,2 0 1 15,-3-2 1-15,1 3 0 0,-1-2 2 16,-1 0 1-16,-1 4 5 0,2-1 2 16,-3 3 2-16,0 4 0 0,-3-3-1 15,-1 3-3-15,-1-7-3 0,2-3-2 16,2 1-2-16,1-5 3 0,0 0 1 16,0 0 11-16,-2 1 9 0,2 1 9 15,-1 0 5-15,-2-2-1 0,3 0-9 16,0 1-11-16,-3-1-13 0,3 0-5 15,-1 0-5-15,-2-1-2 0,2-4-2 0,-1 0-2 16,1 1 0-16,1-2 0 0,0-1 5 16,0 2-2-16,0-5 0 0,0 6 0 15,0 0-2-15,0-1 1 16,3 0 2-16,1 3 2 0,-3-3 2 0,6-1-2 16,-2 4 3-16,-2-1 0 0,1 1 0 15,-4 2 2-15,0-1-4 0,0 1 2 16,2 0 2-16,5 0-1 0,0 0 0 15,-1 0 0-15,-2 0-1 0,-1 0 0 16,0 1 0-16,1 2 0 0,2 1 1 0,-6-4 1 16,0 6 2-16,0 2-2 0,-6 7 0 15,-1-2 1-15,1-2 0 0,0-3-1 16,3-6 1-16,-2 1 1 0,5-3 3 16,0 0 5-16,0 0 4 0,0 2 2 15,-3-2-2-15,3 0 1 0,-3 1-5 0,3-1-3 16,-1 0-3-16,-4 0-5 0,1-1-4 15,1-3-3-15,0-4-1 0,3 4-2 16,0-7 3-16,1 0 1 16,5 4-1-16,0-3 0 0,-3 8 2 0,7-3-2 15,-4 3 5-15,1 2-1 0,5 0 0 16,-2 0 1-16,-3 0-2 0,0 5 3 16,-1-1-2-16,-2-1 1 0,-1 0-1 15,-3-3-2-15,0 0 1 0,0 0 0 16,0 0 1-16,0 6 2 0,0 0 2 0,0 5 2 15,-10 0 1-15,-3-2-1 0,-7 0 2 16,8-3 1-16,1-1 8 0,8-3 6 16,3-2-2-16,-4 0-6 0,-1 0-6 15,-4 0-3-15,1-2-2 0,2-1 1 16,0-3-2-16,5 1-4 0,-2 0-4 16,0-3-8-16,3-4-6 0,0 4-10 15,7-6-18-15,-1 6-24 0,1 4-15 16,8-1-39-16</inkml:trace>
  <inkml:trace contextRef="#ctx0" brushRef="#br0" timeOffset="461047.7289">6763 7863 42 0,'0'0'-9'0,"0"0"-1"0,0 0 9 0,0 0 4 16,0 0 5-16,0 0-4 0,0 0-3 15,0 0 2-15,94-5-2 0,-71 12 0 16,3 2-11-16,2-2-10 0</inkml:trace>
  <inkml:trace contextRef="#ctx0" brushRef="#br0" timeOffset="461874.1279">12105 8731 350 0,'0'0'64'0,"0"0"-15"15,0 0-8-15,0 0-9 0,0 0-6 16,0 0-5-16,0 0-7 0,0 0-3 0,0 0-6 15,0 0-2-15,4 1-1 0,-4-1-1 16,0 0-1-16,0 0 0 0,0 0-2 16,0 0-2-16,0 0-1 0,0 0-3 15,0 0-1-15,0 0-2 0,0 0 2 16,0 0-1-16,0 0 0 0,0 0-3 16,0 0-3-16,0 0-5 0,0 0-2 15,0 0 2-15,0 0 3 0,0 2 3 16,0-1 1-16,0 1-2 0,2-2-2 15,-2 2-1-15,0-2-3 0,1 1-16 0,-1-1-27 16,0 2-62-16</inkml:trace>
  <inkml:trace contextRef="#ctx0" brushRef="#br0" timeOffset="476430.3071">20100 4669 241 0,'0'0'54'0,"0"0"-9"0,0 0-13 0,0 0-8 15,0 0-9-15,0 0 1 0,0 0-1 16,0 0-1-16,0 0-2 0,-14 0-3 16,14-2-5-16,-2 2-3 0,2 0-1 15,-1-1-1-15,1 1-2 0,0 0 1 16,0 0 2-16,0-2 1 0,1 2 0 16,13-1 1-16,4-1-4 0,-1 1 0 15,2 1 2-15,1 0-4 0,0 0 3 16,5 0 0-16,-2-2 2 0,2 2 1 15,-1-1 2-15,1-1-1 0,-2 1-3 0,-6-1-2 16,4 2 1-16,-4-2-3 16,-4 2 1-16,0 0 0 0,-1-1-2 0,-5 1-5 15,-1 0-3-15,1 0-12 0,-7 0-26 16,0 0-18-16,0 0-11 0,4 0-6 16,1 0-13-16</inkml:trace>
  <inkml:trace contextRef="#ctx0" brushRef="#br0" timeOffset="476946.5822">20217 4561 225 0,'0'0'66'0,"0"0"-8"0,0 0-8 16,0 0-19-16,0 0-3 0,0 0-4 0,0 0 1 15,0 0-4-15,0 0-3 0,0 0-3 16,0-48-2-16,0 46-4 0,0 1 0 16,0-1-2-16,0 0-3 0,0 1-1 15,0-1-1-15,0 2-3 0,0-1 0 16,0 1-2-16,0-2-1 0,0 2 0 0,0 0 1 15,0 0 2-15,0 0 2 0,0 2 2 16,0 9-3-16,0-1 1 0,4 8-6 16,-2 1 1-16,1 1-1 15,0 5 3-15,0 1 5 0,-2 3 2 0,2 1 1 16,-3 0-4-16,1 2 0 0,-1-3-3 16,0 0 2-16,0-2-2 0,2 0 3 15,-2 0-1-15,0-4-2 0,0-5 1 16,0 2 0-16,0-8 0 0,0 1 0 15,0 1-1-15,0-8 1 0,0 1-1 0,0-7 1 16,0 0 0-16,0 0 0 0,0 1 2 16,0 1-1-16,0 0 0 0,1-1-1 15,-1 1 0-15,2-1-1 0,-2-1-3 16,1 0-4-16,-1 1-7 0,2-1-17 16,3 0-31-16,0 0-42 0,-2-1-47 15,5 0-56-15</inkml:trace>
  <inkml:trace contextRef="#ctx0" brushRef="#br0" timeOffset="477127.5396">20352 4955 242 0,'0'0'-34'0,"0"0"-87"16</inkml:trace>
  <inkml:trace contextRef="#ctx0" brushRef="#br0" timeOffset="486153.6759">21115 4573 405 0,'0'0'53'0,"0"0"-10"0,0 0-14 15,0 0-9-15,0 0-11 0,0 0-3 16,0 0-1-16,0 0-3 0,0 0-1 16,9-12-2-16,-8 11-1 15,-1-1-4-15,2 0-1 0,-2 1-3 0,1 1 1 16,5-3 0-16,0 1 4 0,7 0 1 16,3 0 2-16,-3 2-1 0,4 0-2 15,-1 0-4-15,-6 3-3 0,6 3 2 16,-4 2 0-16,-5-4 3 0,4 7 4 15,-3-1 3-15,-1 1 3 0,0 1 2 0,-1 0-3 16,-2-3-2-16,-3 2 1 0,2 1-1 16,-3 2 1-16,2-1-1 0,-2 0 0 15,0 1 0-15,0-3 1 0,0 0-1 16,0-6 0-16,0 6 0 0,-2-6-2 16,1-1 2-16,1 0 0 0,0-4 1 0,0 0 1 15,0 0 0-15,0 1 1 16,0 1 1-16,0-1 1 0,0 1 3 15,0-2 2-15,-2 0 1 0,2 1 1 16,0-1-4-16,-1 0-3 0,-2 0-4 0,-2-8 0 16,0-2 0-16,-1-5 0 0,1 1 1 15,2 3 2-15,0-8-3 0,1 7-1 16,2-3 1-16,0-5 0 0,0 8 4 16,0-8 3-16,2 2-3 0,4 1-2 15,1-6-5-15,4 1-3 0,2 1-2 0,2-1 0 16,2 1-3-16,3 1 2 0,-1 4-2 15,4-1 0-15,3 3 3 0,0 0-1 16,0 4-1-16,-2 2-2 0,-6 2-3 16,-2 5-11-16,2 1-21 0,-4 0-20 15,1 0-19-15,-5 7-30 0</inkml:trace>
  <inkml:trace contextRef="#ctx0" brushRef="#br0" timeOffset="489103.2738">21681 4855 0 0,'0'0'14'0,"0"0"2"0,0 0 1 16,0 0-1-16,0 0 2 0,0 0 1 16,0 0-1-16,0 0-1 0,0 0-3 15,0 0-3-15,4-13-2 0,-4 12-2 16,1 1-3-16,-1-2-1 0,0 2-2 15,2-2-1-15,-2 2 0 0,0-1-1 0,0 1-1 16,0-2-3-16,0 2 4 0,0 0-1 16,0 0 0-16,1-2 2 0,-1 2-2 15,0 0-1-15,0-1 0 0,0 1 1 16,0 0-1-16,0 0 3 0,0-1 0 16,0 1 0-16,2 0 0 0,-2 0-1 15,0 0 2-15,0 0 1 0,0 0-1 16,0 0 0-16,0-1-1 0,0 1 0 15,1 0 1-15,-1-2-1 0,0 2 2 16,0 0-1-16,2-2 0 0,-2 2 0 0,0-1 0 16,1 1 1-16,-1-2 0 0,3 2-1 15,-3-1 0-15,1 1 0 0,-1-1 0 16,2-1 1-16,-2 0-2 0,1 0 2 16,1 1 0-16,-1-1-1 0,1 1 2 15,-2 0 0-15,1-1 0 0,-1 1 0 0,1-1 2 16,-1 0 2-16,2 2 1 0,-2-3 2 15,1 2-1-15,-1 0 1 0,2 1 0 16,-2-2 6-16,1 0 0 16,-1 2 2-16,0-1 0 0,2 1 0 0,-2-1-2 15,0 1-2-15,1-2-2 0,-1 2-3 16,0-2-3-16,0 2-2 0,0 0-3 16,2 0-4-16,-2 0-3 0,0 0-1 15,0 0 1-15,0 0 3 0,0 0 4 16,-5 10 1-16,-3 6 0 0,-1 5 1 0,-3 0-2 15,2 3-1-15,1-1-3 0,0-2 1 16,0 1 2-16,0-3-1 0,1 3 4 16,0-4 0-16,4-4-1 0,-2 0 0 15,0-1 1-15,1-3 0 0,-1 5 0 16,1-8 1-16,2-2-2 0,2-1-2 16,1-4 0-16,-1 0-1 0,1 0 1 15,0 1 0-15,-2 1 0 0,2 0 0 16,-1-1 2-16,1 1 3 0,-2-1 2 15,2 1 10-15,0-2 7 0,0 0-2 0,0 0 0 16,0 0-9-16,0 0-5 0,0-11 0 16,5-4 1-16,2-4-4 0,-1-1-5 15,2 0 4-15,-1-1-2 0,2 0-2 16,0-2-1-16,2-1-3 0,0-1 1 16,-1 2 4-16,3 3-1 0,-5 1 1 0,0 7 0 15,-1-2-2-15,-1 6 1 0,-2-1 0 16,2 2 0-16,-3 2 0 0,0 3-1 15,-3 2-5-15,0-2-3 16,0 2 0-16,7 0 0 0,0 0 5 0,3 7 2 16,4 7 0-16,-2 2 0 0,0 6 1 15,-1 2 0-15,-2 2 0 0,0 1-2 16,1 2-2-16,-3 0-3 0,-1 0 2 16,1-4-1-16,-1 0 2 0,1-4 1 15,-3-6 0-15,4-1-3 0,-3-2-4 0,1-3-15 16,0-1-25-16,0-1-31 0,-2-2-49 15</inkml:trace>
  <inkml:trace contextRef="#ctx0" brushRef="#br0" timeOffset="489345.0374">21597 5085 389 0,'0'0'43'16,"0"0"-18"-16,0 0-12 0,0 0-12 16,0 0-5-16,0 0-4 0,0 0-4 15,98-62-4-15,-69 60-8 0,0 1-31 16,3 1-42-16,-2 0-80 0</inkml:trace>
  <inkml:trace contextRef="#ctx0" brushRef="#br0" timeOffset="489927.3356">22171 4902 370 0,'0'0'55'0,"0"0"-17"16,0 0-9-16,0 0-6 0,0 0-7 15,0 0-2-15,0 0-2 0,0 0-1 0,0 0-1 16,0 0 0-16,-20-39-2 0,20 39-2 15,0-2 1-15,-2 2-3 16,2-1-1-16,-1 1-1 0,1-1 0 16,-2 1 0-16,2-2-1 0,-1 2 1 0,1-2-2 15,0 2 0-15,-2-1 0 0,2 1-1 16,0-1 0-16,0 1-1 0,0 0 0 16,-1 0-1-16,1 0 1 0,0 0-1 15,0 0 0-15,0 0 2 0,0 0 0 16,0 0 2-16,0 2-1 0,0 13 1 0,0 2 0 15,0 6 0-15,0-1 1 0,0-4-2 16,1 0 1-16,-1 1-1 0,0-3 1 16,0 5-1-16,0-8 0 15,0 0-1-15,0 1 1 0,0-3 0 0,0 1 1 16,0-5-1-16,2 3-1 0,-1-4 1 16,1-2-1-16,1 6 0 0,-2-5 0 15,1 0-1-15,-1-2-2 0,2 1 3 16,1-1 0-16,-1 0-1 0,3 2 0 15,-2-4 1-15,6 0 0 0,0 2-1 0,3-3 2 16,6 0-3-16,0 0 0 0,4 0 0 16,-6 0-10-16,1-1-5 0,-7-1-11 15,1 2-12-15,1-1-4 0,-2 1-18 16,1 0-10-16,-7 0-11 0,9 0-27 16</inkml:trace>
  <inkml:trace contextRef="#ctx0" brushRef="#br0" timeOffset="490192.9188">22117 5037 469 0,'0'0'37'0,"0"0"-11"0,0 0-12 16,0 0-13-16,0 0-5 0,0 0-2 0,0 0-2 15,0 0-10-15,70-80-10 0,-54 76 0 16,0 1-3-16,-2 3-3 0,6-2-26 16,-8 2-25-16,2 0-30 0,4 0-15 15</inkml:trace>
  <inkml:trace contextRef="#ctx0" brushRef="#br0" timeOffset="490389.8538">22137 4884 467 0,'0'0'44'0,"0"0"-7"0,0 0-10 15,0 0-11-15,0 0-8 0,0 0-7 16,0 0-4-16,3-89 0 0,17 75-3 15,2 3-8-15,6 0 2 0,-1 1-6 0,4 3-12 16,1 1-1-16,1 1-14 0,2 1-45 16,1 2-23-16,-2 1-77 0</inkml:trace>
  <inkml:trace contextRef="#ctx0" brushRef="#br0" timeOffset="494262.556">21118 3937 328 0,'0'0'64'0,"0"0"-10"16,0 0-17-16,0 0-7 0,0 0-13 15,0 0-6-15,0 0-5 0,0 0-1 16,0 0-3-16,-14-10-6 0,12 10-4 15,2-2-2-15,0 2 4 0,0 0 2 0,0 0 0 16,2 0 4-16,12 0 1 0,5 0 2 16,7 0 0-16,0 0 2 0,4 0-3 15,2-1 1-15,1-3 1 0,4 0-4 16,-3-2 0-16,4 0-1 0,-2-2-1 16,-1 1-3-16,-4 0-1 0,-2 2 0 0,-7 0 1 15,-4 2 0-15,-7 0 0 16,-5 1 1-16,0 2 1 0,-6 0 3 15,0-1 4-15,0 1-4 0,0-1 4 16,0-4 1-16,-2-2 1 0,-8-1 2 0,-6-4-1 16,1 2-3-16,-2 2 0 0,6 1-1 15,-4 2 2-15,8 1 1 0,-2 1-2 16,1-2 1-16,3 4 2 0,2-1-1 16,3 2 2-16,-1-1-1 0,1 1-2 15,-1 0-3-15,-1-2-4 0,1 2-2 0,1 0-2 16,-2 0-4-16,2 0 4 0,0 0 2 15,0 0 2-15,0 0 4 16,0 2 1-16,2 7-3 0,3 1 1 16,4 1 0-16,3 3 0 0,-4-2 4 0,3 0-5 15,-3-4 4-15,2 1-4 0,1 2 0 16,1-2 0-16,2 3 1 0,-3-4 0 16,-1-1-1-16,-4-1 0 0,0 1-1 15,0-2 1-15,-4-2 0 0,1 2 1 16,-3-5 2-16,0 6-2 0,0 3 2 0,-5 5-1 15,-3 2-1-15,-2-1-4 0,0-4-7 16,-4 3-6-16,-3-5-44 0,0 3-57 16,0-3-147-16</inkml:trace>
  <inkml:trace contextRef="#ctx0" brushRef="#br0" timeOffset="494806.2649">22830 4444 583 0,'0'0'30'0,"0"0"-7"0,0 0-4 15,0 0-1-15,0 0-6 0,0 0-6 16,0 0-3-16,0 0-1 0,0 0-1 16,0 0-1-16,-16-45-3 0,16 42-2 15,0 3-1-15,0-4 1 0,3 1 4 16,7 2 1-16,8 1 0 0,-1 0 0 0,8 8-2 15,-1 4 0-15,-1-1-1 0,-1 2 0 16,1 1-1-16,0-1-5 0,0 1-2 16,-4 1-1-16,1 0-8 15,-3 0-6-15,-3-1-18 0,-5-1-19 0,-1-3-19 16,-2-2-12-16,-5-5 5 0,2 1 1 0,-3-4 12 16</inkml:trace>
  <inkml:trace contextRef="#ctx0" brushRef="#br0" timeOffset="495029.8124">23102 4458 158 0,'0'0'62'0,"0"0"5"0,0 0 9 15,0 0-3-15,0 0-8 0,-12-84-5 16,9 74-14-16,2 5-12 0,-1 1-5 16,2 4-13-16,-1-2-4 0,1 2-4 0,0-1-3 15,-2-1-3-15,2 2-3 0,-2-1-1 16,-2 1 0-16,-5 4-2 15,-4 10 3-15,-7 5 1 0,-2 6-2 16,0 3-2-16,0 1 1 0,2 2-1 0,3 1-4 16,1 0-9-16,4-2-23 0,0-3-39 15,3-9-62-15,3-2-141 0</inkml:trace>
  <inkml:trace contextRef="#ctx0" brushRef="#br0" timeOffset="496745.9656">23377 4169 345 0,'0'0'66'16,"0"0"-15"-16,0 0-11 0,0 0-13 15,0 0-10-15,0 0-4 0,0 0-3 16,0 0-4-16,0 0-2 0,-12-7-2 0,12 7-2 15,0-1-2-15,0 1 1 0,0-2 1 16,0 0 1-16,12 0 2 0,8-1 0 16,6-3 0-16,2 3 1 0,1 2 1 15,2-2 0-15,4 0-3 0,-3 1-2 16,1-3 0-16,-1 1-1 0,0 0 1 16,-1-1 0-16,-2 2-3 0,-10 1-3 15,-4 0-5-15,-5 2-2 0,-4 0-1 16,1 0-3-16,-2 0-9 0,-5 0-22 0,0 0-21 15,0 0-13-15,0 0 0 0,0 3-14 16,-4 6-40-16</inkml:trace>
  <inkml:trace contextRef="#ctx0" brushRef="#br0" timeOffset="497111.5383">23568 4209 500 0,'0'0'55'0,"0"0"-14"0,0 0-10 16,0 0-10-16,0 0-4 0,0 0-4 15,0 0-4-15,0 0-1 0,0 0-4 16,0 0-1-16,-10 0-2 0,10 0-1 16,-2 0-1-16,2 0-1 0,0 0-1 0,0 0 1 15,0 0 0-15,0 5 0 16,0 11 2-16,0 7-1 0,0 6 2 15,0 0 1-15,0 1-2 0,0-2 2 16,0 3-2-16,0-3 0 0,0-1 0 0,0-1 1 16,0-1 3-16,0 0-3 0,0-7 3 15,0 0-5-15,0-5 1 0,0-1-1 16,0-1 0-16,0-4 1 0,0 3-1 16,0-3 0-16,0-2 0 0,0 1-2 15,0-6 0-15,0 0-2 0,0 0-6 16,0 2-9-16,0 0-15 0,0-1-25 0,0 1-45 15,0 0-29-15,0-1-63 16</inkml:trace>
  <inkml:trace contextRef="#ctx0" brushRef="#br0" timeOffset="499910.0724">23922 4628 315 0,'0'0'65'0,"0"0"-12"0,0 0-14 16,0 0-7-16,0 0-8 16,0 0-5-16,0 0-4 0,0 0-3 15,0 0-3-15,-14-62-1 0,12 60 0 0,2 2 2 16,0-1-3-16,0-1 0 0,0 1-2 16,0-1-5-16,0 0 3 0,0 1-2 15,0-1-1-15,0 2 2 0,-1-1-4 16,1 1 1-16,0 0-1 0,-2 0 2 15,2 1-1-15,-1 6 1 0,-1 6-1 0,-1 6 1 16,2-1 0-16,-1 0 1 0,2 2-1 16,0-1 1-16,0 1-2 15,0-2 0-15,0 1 1 0,0-3-5 0,2-4 3 16,2 3-2-16,-1-5 0 0,0 0 2 16,0 1 1-16,0 0 0 0,1 0 2 15,-1-2-2-15,0 1 2 0,1-1 0 16,-1 0 0-16,2-2-1 0,-1 2 0 15,2-3-2-15,1-1-1 0,0 0-1 16,2-1-2-16,2-2 0 0,5 1-4 0,4-3-8 16,5 0-8-16,0 0-23 0,-1-3-23 15,2-6-19-15,0 2-14 0,0-4-20 16</inkml:trace>
  <inkml:trace contextRef="#ctx0" brushRef="#br0" timeOffset="500192.7931">23812 4861 338 0,'0'0'52'0,"0"0"-8"15,0 0-11-15,0 0-10 16,0 0-9-16,0 0-9 0,0 0-3 16,64-84-3-16,-41 71-2 0,1 1-6 15,2 0-5-15,-1 2-1 0,0 0-6 0,-1 1-6 16,-7 3-14-16,-2 0-18 0,-5 2-8 16,-4 2-5-16,0 1 6 0,-6 1 1 15</inkml:trace>
  <inkml:trace contextRef="#ctx0" brushRef="#br0" timeOffset="500377.5517">23855 4693 313 0,'0'0'76'0,"0"0"-19"15,0 0-17-15,0 0-2 16,0 0-9-16,0 0-6 0,0 0-8 0,0 0-10 16,0 0-4-16,0-90-2 0,22 75-1 15,4 2-3-15,0 4-2 0,0-1 3 16,2 3 1-16,0 1-2 0,4 1-1 15,3 1-5-15,-2 2-13 0,-1 2-29 16,-4 0-33-16,-9 2-17 0,-2 7-33 0</inkml:trace>
  <inkml:trace contextRef="#ctx0" brushRef="#br0" timeOffset="500777.9475">24473 4643 506 0,'0'0'48'0,"0"0"-15"0,0 0-13 0,0 0-10 16,0 0-4-16,0 0-2 0,0 0-3 0,0 0 2 15,0 0-2-15,0 0 2 0,-59-76 0 16,50 72-2-16,5 1 1 16,-5-1-4-16,3 4 1 0,-5 0-1 15,-5 0-2-15,1 5 0 0,-2 6 0 0,3 4 2 16,2 3-1-16,2 0 0 0,4-4-2 16,2 3-2-16,2-1 0 0,2 1 1 15,2 6 3-15,6-3 0 0,2-1 4 16,1-1 1-16,1 1-3 0,0-3-3 15,1-2 0-15,-1 0 2 0,1-3 4 0,-2-4-2 16,2-2 0-16,3-3-4 0,0 0-6 16,7-2-19-16,-3 0-34 0,-2-8-46 15,3 0-65-15</inkml:trace>
  <inkml:trace contextRef="#ctx0" brushRef="#br0" timeOffset="501761.958">23266 3661 469 0,'0'0'57'16,"0"0"-13"-16,0 0-14 0,0 0-8 16,0 0-10-16,0 0-3 0,0 0-4 15,0 0-1-15,0 0-2 16,0 0-2-16,-12-26-1 0,12 25-3 0,0 1-2 16,0-3 2-16,7-2 2 0,9-1 3 15,7 0 3-15,2 0-3 0,4 1-2 16,3 1 0-16,-1-1 0 0,3-1 2 15,2 0 1-15,0 0-2 0,1-3-5 16,3 1 0-16,-4-1-1 0,0 2-3 0,-6 1 3 16,-9 1 0-16,-3 1-1 0,-6 3 2 15,-8 0-2-15,3 1-3 0,-7 0-4 16,0 0 3-16,0 0-1 0,0 0 0 16,0 0 6-16,0 0-2 0,-10 0 4 15,-4 4 1-15,-2 0 1 0,0-3 2 16,5 1 2-16,5-2 2 0,-5 0-2 15,6 0-3-15,-8 0 2 0,3 0 0 16,4-2 2-16,1 2 4 0,5 0 1 16,-5-1 1-16,0-1 2 0,1 0 0 0,1 0 2 15,3 2 1-15,-1-1-2 0,1 1-1 16,-2 0-3-16,1-1-2 0,1 1-1 16,-2 0-2-16,2 0 1 0,-1-2 0 15,1 2-1-15,-2 0-1 0,2 0 0 16,-1-1-2-16,1 1 1 0,0 0-2 0,0 0-1 15,0 0-2-15,0 0-1 0,0 0-2 16,0 0-2-16,0 0 4 16,0 0 3-16,9 1 2 0,8 7 3 15,3 1-1-15,2 1-1 0,1 0 0 0,-3-3-1 16,2 2-1-16,-3 1 0 0,-6-4 1 16,0 1-1-16,-6-2-2 0,-3-2-1 15,2 3-2-15,-3-2 1 0,-1-1 3 16,1 2 0-16,-3 1 2 0,0 6 1 15,-6 7 3-15,-6 5 2 0,-7-3-1 0,-4 2-5 16,-3-2-6-16,-8-1-27 0,-1 1-72 16,-1-2-173-16</inkml:trace>
  <inkml:trace contextRef="#ctx0" brushRef="#br0" timeOffset="508658.338">6416 7636 66 0,'0'0'10'0,"0"0"-4"0,0 0-1 0,0 0 0 15,0 0 2-15,0 0-1 0,0 0 0 16,0 0 0-16,0 0-6 16,0 0 0-16,0-57-1 0,0 55 1 15,3 2 2-15,-2-1-1 0,2 1 0 0,3 0 2 16,-2 0-2-16,5 0 0 0,4 6-1 16,-3 1 1-16,3 4-1 0,-3-2 0 15,-1 2 2-15,0 1-2 0,-2 0 1 16,6 5 0-16,-6-7 1 0,-1 2 1 15,-2-2-1-15,-1 0 4 0,-3 6 2 0,0-7 4 16,-4 5 2-16,-5-3 2 0,5-1 0 16,-7 1 2-16,3-4 4 15,2-2 3-15,-1 2 2 0,2-5 3 16,1 0-1-16,4-2-8 0,-4 0-4 0,-2 2-8 16,2-2-2-16,-1 2-2 0,5-2-1 15,-1 0-2-15,-2 0 2 0,-3 0-3 16,3 0-1-16,0 0 0 0,3 0-1 15,-4-5 1-15,3 2 0 0,-2-2-2 16,0 2-2-16,3 3 1 0,0-2-2 0,0 2-2 16,0-1-1-16,0 0 0 0,0-1 2 15,0 1 2-15,0-1 2 0,0 1 1 16,0 0 0-16,0-2 1 0,0-1 0 16,3 1 2-16,0 0-1 0,0 0 1 15,-3 3-1-15,0-2 1 0,0 2-1 16,2 0 0-16,0 0-1 0,-1 0 1 15,2 0 1-15,3 0-1 0,-2 0 1 16,2 7 0-16,-4-3-1 0,-1-1 2 16,2 2 1-16,-3-5-1 0,0 0 3 0,0 0 1 15,0 1 3-15,3 1 6 0,-3-1 6 16,0 1 2-16,1-1 2 0,-1 0-6 16,0-1-6-16,0 2-7 0,0-2-3 15,0 0-3-15,0 0-1 0,0 0 0 16,0-3-1-16,0-3 1 0,0 0 0 0,0 1 1 15,0 5-2-15,0-1 0 0,0 1-2 16,0-1-3-16,0-1-7 16,0 0-11-16,0 1-9 0,0-1-13 15,3 0-34-15,3 2-45 0,6 0-107 0</inkml:trace>
  <inkml:trace contextRef="#ctx0" brushRef="#br0" timeOffset="526721.5987">25193 4248 181 0,'0'0'53'0,"0"0"2"15,0 0-4-15,0 0-4 0,0 0-7 16,0 0-2-16,0 0-5 0,0 0-3 16,0 0-10-16,-35-35-6 0,34 34-4 0,1 1-4 15,0-1-3-15,-2-1-1 0,2 0 0 16,-1 1-2-16,1 0-2 0,-2 1 0 16,2-2-1-16,0 2 1 0,0-1 0 15,0 1 3-15,3 0 1 0,12 0 0 16,5 0-1-16,6 0 0 0,0 0-1 0,-1 0 0 15,0 0 1-15,-1 0 0 0,-5 0 1 16,0 0-5-16,-1-2 1 0,0 2 1 16,1 0 2-16,-1-2 1 15,0 0 1-15,-4 2-5 0,4-3 0 0,-7 2 0 16,2 0 3-16,6-3-1 0,-8 2 0 16,8 1-2-16,-9-1-5 0,-5 0-9 15,1 2-19-15,-6 0-22 0,0 0-30 16,0 0-10-16,1 0-24 0,-1 0-37 15</inkml:trace>
  <inkml:trace contextRef="#ctx0" brushRef="#br0" timeOffset="527123.8946">25296 4106 431 0,'0'0'46'0,"0"0"-8"16,0 0-11-16,0 0-8 0,0 0-6 15,0 0-5-15,0 0-1 0,0 0-2 16,0 0-1-16,0 0-1 0,-2-13-1 16,2 12-1-16,0 1-2 0,0-1 0 15,0 1-1-15,0 0 1 0,0 0 2 16,0 0 0-16,0 13 2 0,0 6 2 15,0 6-4-15,0 0 1 0,0 0-2 16,2 1 0-16,1 0-1 0,1-1-1 16,-1 0-1-16,1-4-1 0,2 0 1 0,0 1 3 15,0-1 0-15,1 0 2 0,-2 1 0 16,0-3-1-16,-1-2 3 0,1-2-4 16,-4-3 3-16,1 0-5 0,-1 1-1 15,-1-8-3-15,2 2 2 0,-2-3-3 16,0 2-5-16,0-1-2 0,0 1-5 15,0-6-3-15,0 0-17 0,2 4-24 16,0 1-52-16,-1 1-122 0</inkml:trace>
  <inkml:trace contextRef="#ctx0" brushRef="#br0" timeOffset="529481.875">26260 3753 281 0,'0'0'61'0,"0"0"-6"15,0 0-19-15,0 0 0 0,0 0-4 16,0 0-5-16,0 0-8 0,0 0-3 15,0 0-5-15,0-15-4 0,0 14-1 0,0-1-2 16,0 1-1-16,0-1-1 0,0 1-2 16,0 1-1-16,0-1 0 0,0 1 1 15,-7 0 0-15,-3 2 0 16,-3 9 0-16,-4 3 1 0,2 1-1 0,1 1 1 16,1 3 1-16,0 2-1 0,1 1 3 15,0 6-3-15,1 1 4 0,2 3-5 16,0 1 0-16,3 2 0 0,0-1-1 15,1 0 0-15,2 2-3 0,2-2 2 16,1 3 0-16,0-1 2 0,0 1 0 0,0-3 0 16,3 1 1-16,0-2 1 0,0-1-2 15,0-2 1-15,0 0-3 0,2-1 3 16,-1-2 1-16,1 0-4 0,1 1 6 16,-1-1-8-16,5 0 1 0,-1 1 0 15,1-4-6-15,5 0-1 0,1-3-3 16,2-1-7-16,1 1-14 0,4-6-29 15,-1-1-43-15,4 0-47 0</inkml:trace>
  <inkml:trace contextRef="#ctx0" brushRef="#br0" timeOffset="533029.4949">26460 4245 317 0,'0'0'62'16,"0"0"-17"-16,0 0-10 0,0 0-7 16,0 0-5-16,0 0-7 0,0 0-5 15,0 0-4-15,0 0 0 0,0 0-5 16,0-45-1-16,0 43-3 0,0-3-3 15,0-1-1-15,4 1 1 0,9-4 0 0,-4 5 2 16,9 1 0-16,3 3 0 16,1 0-2-16,5 3 1 0,-2 5 1 15,-5 1-1-15,-1 1 1 0,-3 6 2 16,-2 2-1-16,-4 4-1 0,-1 0-1 0,-5 3 2 16,-2-3-1-16,-2 3 1 0,0-4-1 15,-2 0 3-15,-5-3 3 0,3-5-1 16,-2 2 1-16,0-3 1 0,0-5 3 15,-2 4 1-15,3-4-1 0,2-4 4 16,2 1-1-16,1-4 2 0,-1 0 2 0,1 0 4 16,0 0-1-16,-2 1 1 0,2-1-6 15,-3 0-4-15,0-5-2 0,0-6-4 16,-1-6 1-16,1-3-1 16,0-6 0-16,2 2-1 0,1-3 0 0,0-1-1 15,0 1 0-15,4-3-1 0,2 3 0 0,0 3-1 16,0 2 0-16,1 0-1 15,3 6-2-15,-1-1-1 0,2 5-1 16,2 0 0-16,-4 6-2 0,4 0-6 16,-3 2-8-16,2 4-11 0,6 0-10 0,1 0-20 15,9 2-37-15,-1 6-49 0</inkml:trace>
  <inkml:trace contextRef="#ctx0" brushRef="#br0" timeOffset="536505.6933">9133 8142 57 0,'0'0'16'16,"0"0"-4"-16,0 0-4 0,0 0 0 15,0 0-1-15,0 0 2 0,0 0-3 16,0 0-1-16,0 0-1 0,-6 4-3 15,5-4-1-15,1 0 2 0,0 2-2 16,-3-2 0-16,3 0 1 0,0 0-2 0,0 0-2 16,0 2-3-16,0-2 2 0,0 1 0 15,-3 6 5-15,2 7 2 0,-4 6-1 16,-1 8-1-16,2 0-1 16,0 1 0-16,1 1 0 0,0 2 0 0,0 1 0 15,0 1-2-15,0 2 1 0,2-1-3 16,-2 2 0-16,1 2 2 0,-2 3-3 15,1-4 4-15,2-1-4 0,-3-3-3 16,-1-3-6-16,1-3-5 0,1-9-3 16,0 0-4-16</inkml:trace>
  <inkml:trace contextRef="#ctx0" brushRef="#br0" timeOffset="536762.457">9100 8312 59 0,'0'0'8'0,"0"0"-3"16,0 0-5-16,0 0-5 0,0 0-6 15,0 0 3-15,0 0-1 0,0 0 4 0,0 0 0 16,0 0-2-16,0-23-3 0,5 20 1 16,-5 3 6-16</inkml:trace>
  <inkml:trace contextRef="#ctx0" brushRef="#br0" timeOffset="537102.8224">9100 8312 13 0,'23'-32'16'0,"-20"32"-2"15,-3 0-3-15,0 0-3 0,1 0-6 16,-1 0 1-16,0 0-2 0,2 0 3 0,-2 2-1 16,0 11 2-16,0 7-1 0,-3 4-2 15,0 1 1-15,-1-1 0 0,1 0 0 16,0 1 1-16,0 0-2 0,0 5 1 16,0-2-1-16,-1 3 4 0,1 5-2 15,0-1 2-15,2 3-3 0,-2-3 1 16,0 4-4-16,0-4-1 0,0 0-1 15,1 4 2-15,-2-3 2 0,1 4 2 16,-2 1-3-16,-1-1 1 0,-3 0 0 16,2 0-2-16,-3-2 0 0,1-3 0 0,0 0 0 15,2-4 1-15,-3 0-2 0,1-3 1 16,-1-3-2-16,2-2-1 0,-1-2-4 16,0-1 2-16,3-6 1 0,-1-2-1 15,4-3 2-15,0-5-2 0,2 1 1 16,1-5-3-16,-3 0-3 0,3 0-8 0,0 2-27 15</inkml:trace>
  <inkml:trace contextRef="#ctx0" brushRef="#br0" timeOffset="537911.3782">9471 8263 199 0,'0'0'56'16,"0"0"-4"-16,0 0-3 0,0 0-6 0,0 0-1 15,0 0-2-15,0 0-5 0,0 0-8 16,0 0-6-16,0 0-4 16,-43-53-4-16,40 51-5 0,3 2-1 15,-1-1-4-15,1 1-2 0,-2 0-2 0,1 0-1 16,-1 0 0-16,-2 0-4 0,-3 0 2 16,3 8 0-16,-5 5-1 0,3 4 1 15,-3 5 1-15,5-1 0 0,0 1 1 16,2 1 1-16,1 3 1 0,1 0 0 15,0 0 0-15,0 0-1 0,0-1-1 0,0 1 6 16,0-1-5-16,1-1 1 0,1-1-4 16,-1-7-4-16,2 3 1 0,1-3 4 15,-1 0 3-15,3 6 2 16,-3-8 1-16,0 0-4 0,-2-4-1 0,1-5-2 16,-1 0-1-16,-1 0 1 0,2 0 0 15,-1-1 1-15,1 0-2 0,-2 1 2 16,1 0-3-16,-1-1-1 0,3 1 2 15,-3 0-1-15,0 1-3 0,-3 3-5 16,2 0-5-16,-2-6-10 0,-3 3-10 0,3-4-14 16,-2-1-6-16,-3-1-3 0,2 0 5 15,-4-1 8-15,-2-7 2 0,4 0 0 16</inkml:trace>
  <inkml:trace contextRef="#ctx0" brushRef="#br0" timeOffset="538092.2416">9298 8653 166 0,'0'0'58'0,"0"0"-3"16,0 0-3-16,0 0-11 0,0 0-13 16,0 0-6-16,0 0-7 0,0 0-4 0,20-83-1 15,-7 71-5-15,6 0-5 0,1-2 2 16,2 2-5-16,2 3-1 0,-2 2-1 16,-6 3 0-16,6 3-12 0,-3 1-10 15,-1 0-13-15,7 0-10 0,-9 2-13 16,1 3-27-16,-4 0-58 0</inkml:trace>
  <inkml:trace contextRef="#ctx0" brushRef="#br0" timeOffset="538798.3029">9461 8245 310 0,'0'0'36'0,"0"0"-2"0,0 0-1 16,0 0-3-16,0 0-6 0,0 0-5 0,0 0-3 15,0 0-3-15,0 0-2 0,-49-53-1 16,49 53-3-16,-4-2-3 0,4 2-1 16,0 0-2-16,-3-1-2 0,3 1-1 15,-4 0 0-15,-1 0 0 0,-1 4-2 16,-4 9 0-16,6-4-3 0,-3 6 2 0,1 2 0 15,0 1 4-15,2 5 2 0,-3 1-1 16,1-1 3-16,0-1-2 16,2 0 0-16,1-9 1 0,0 2-2 15,1-3 0-15,1 0-2 0,-1-1 0 0,2 5 2 16,0 3 2-16,0 3 2 0,0 3-2 16,0 0 1-16,3-4-1 0,2 2-2 15,1-2 0-15,-2 0 0 0,3 2 0 16,2-2 0-16,-2 2 0 0,0 0 0 15,1-1 0-15,-3 1 0 0,2 0 0 0,-1-2 0 16,-1 1 0-16,-2-6 0 0,-2-1-2 16,1-4 0-16,-2-5-1 15,0 4-7-15,0-3-4 0,0 2-14 16,-3 0-41-16,0-6-40 0,-5 1-81 0</inkml:trace>
  <inkml:trace contextRef="#ctx0" brushRef="#br0" timeOffset="539027.6796">9292 8632 408 0,'0'0'33'0,"0"0"-12"15,0 0-7-15,0 0-7 0,0 0-3 16,0 0-4-16,0 0-4 0,74-81-6 16,-51 70-1-16,0-2-13 0,6 5-40 0,-1-1-62 15,2 2-117-15</inkml:trace>
  <inkml:trace contextRef="#ctx0" brushRef="#br0" timeOffset="541426.1511">27049 4592 265 0,'0'0'65'0,"0"0"-5"0,0 0-10 16,0 0-8-16,0 0-5 0,0 0-11 15,0 0-4-15,0 0-11 0,0 0 1 16,0 0-4-16,4-64-3 0,-4 62-2 0,1 1-3 15,-1-1-6-15,0 0 0 0,0 2 6 16,0 0-5-16,0 0 8 16,-5 13-4-16,-4 5 2 0,-2 6-2 15,0 0 1-15,1 3 3 0,0-4-5 0,-3 4 4 16,3-5-2-16,-3 3 0 0,3-6 0 16,2-3 0-16,4-8 0 0,2-3 0 15,2-5 0-15,-1 0 1 0,1 0 3 16,0 2 3-16,-2-1 5 0,2-1 3 15,-1 2-2-15,1-2-2 0,0-2-5 0,0-10-4 16,0-6 0-16,0-7-2 16,1 0 2-16,5-1-1 0,0 0 1 0,2 0-2 15,1 2 1-15,-1-1 0 16,-2 5-4-16,-1 3 5 0,-2 7-5 0,-1 6 5 16,-2 4-2-16,0-1 0 0,0 1-2 15,1-2-1-15,-1 1-4 0,2-1 1 16,-1 2 1-16,6 0 2 0,3 2 6 15,2 8-4-15,5 5 4 0,-2 2-5 16,-2 3 1-16,-2 0 0 0,-1 1-1 0,-1 0-1 16,0 0-2-16,-2 1-5 0,0 0-3 15,-1-2-7-15,-2 0-13 0,1-5-18 16,-4-6-40-16,2 5-27 0,-1-5-39 16</inkml:trace>
  <inkml:trace contextRef="#ctx0" brushRef="#br0" timeOffset="541645.534">26866 4831 484 0,'0'0'61'0,"0"0"-21"15,0 0-17-15,0 0-14 0,0 0-8 16,0 0-4-16,0 0-4 0,0 0-3 0,74-77-2 15,-39 68-12-15,4 0-6 0,1 3-16 16,4 3-20-16,-4 0-23 16,2 3-11-16,-3-2-14 0,-1 0-3 15</inkml:trace>
  <inkml:trace contextRef="#ctx0" brushRef="#br0" timeOffset="542443.7088">27429 4592 315 0,'0'0'69'0,"0"0"-21"0,0 0-18 15,0 0-12-15,0 0 0 0,0 0 1 16,0 0 1-16,0 0-1 0,0 0-5 16,0 0-4-16,-19-57 2 0,19 57-7 15,-2-1 4-15,2-1 1 0,0 1-5 16,-1-1-1-16,1 1-2 0,-1-1-4 15,1 1 4-15,-2 1-2 0,2-2 0 16,-1 2 0-16,1-2-2 0,-2 2-1 0,2-1 0 16,0 1 0-16,0-2-2 0,-1 2 4 15,1 0-6-15,0 0 3 0,0 0-1 16,0-1-2-16,0 1 0 0,0 0 0 16,0 0 3-16,0 0 0 0,0 0 3 15,0 0 5-15,0 0-4 0,0 0 0 16,0-1 1-16,0 1 0 0,0 0 1 15,-2 0 2-15,2 0 0 0,0 0 1 16,0 0 0-16,0 0-6 0,0 0 4 16,0 0-4-16,0 0 2 0,0 0 4 0,0 0-4 15,0 0-1-15,0 0 2 0,-1 2 0 16,1 5-3-16,0 6 7 0,-2 7-9 16,0 0 3-16,0 4 0 0,1-7-1 15,1 1 1-15,0 3 0 0,0-1 1 16,0 7 1-16,0-8 0 0,0-3-2 0,0-4 0 15,0 0 0-15,0 3 0 0,1-5 0 16,1 0-1-16,-2-5 1 16,2 1-1-16,-2-6-1 0,0 0 2 15,0 0 2-15,0 1 0 0,2 1 1 0,-2-1 2 16,0 1 1-16,1-2 1 0,-1 2 1 16,0-2-4-16,0 0-2 0,0-7-2 15,0-5 2-15,-3-6-1 0,-1 0-1 16,1-5 1-16,0 3-2 0,0 2 1 15,2 0 2-15,-2 0-1 0,2 4 0 0,-1-6 0 16,-1 2 0-16,2 6 2 16,-1-8-2-16,1 8 1 0,-2-2-6 15,0 3 4-15,2 4-3 0,-1-5 3 0,2 7 0 16,-1 0 0-16,1 0 0 0,0 5-1 16,-1-1-1-16,1 1 0 0,0-2-1 15,0-3 0-15,0 1 0 0,4-4 0 16,7 1 0-16,-2 2 1 0,7 0 0 15,0 2-1-15,-3 3 1 0,6-1-1 16,1-1 0-16,-7 1-2 0,7 1-2 0,-7-1 0 16,1 1 0-16,6-2 2 0,-6 1-3 15,5 1-4-15,-8-2-7 0,-5 2-9 16,0 0-11-16,-6 0-17 0,4 0-15 16,2 0-14-16,-2 0-2 0,1 0-15 15</inkml:trace>
  <inkml:trace contextRef="#ctx0" brushRef="#br0" timeOffset="542683.8669">27323 4731 506 0,'0'0'44'0,"0"0"-20"15,0 0-16-15,0 0-4 0,0 0-3 16,0 0-2-16,0 0 0 0,0 0-2 16,78-22 1-16,-52 17 1 15,-1 3 0-15,4-1-3 0,-2 2-3 0,-5 0-9 16,-1 1-21-16,-3 0-35 0,-5 0-36 16,6 0-52-16</inkml:trace>
  <inkml:trace contextRef="#ctx0" brushRef="#br0" timeOffset="542887.3772">27641 4713 472 0,'0'0'23'0,"0"0"-13"0,0 0-12 16,0 0-12-16,0 0-17 0,0 0-48 0,0 0-59 16,0 0-103-16</inkml:trace>
  <inkml:trace contextRef="#ctx0" brushRef="#br0" timeOffset="543446.171">27774 3721 379 0,'0'0'61'0,"0"0"-20"0,0 0-11 0,0 0-16 16,0 0-7-16,0 0-3 0,0 0-2 15,0 0 0-15,0 0 0 0,0 0-2 16,87 54-2-16,-65-30 1 0,2 4-5 16,-2 5 5-16,1 3 0 0,-4 8 3 15,3 5 2-15,-4 5 0 0,-3 6-3 16,-3 3-1-16,-4 5 5 0,-4-2-1 15,-2 1 4-15,-2-2 1 0,-3-3-6 16,-4-4 2-16,-5-7-3 0,1-4-1 0,-5-4 1 16,1-6-2-16,-3-4 1 0,0-3-1 15,-1-3-1-15,1-5-4 0,3-5-2 16,3-5-5-16,3-3-6 16,3-3-7-16,1 0-17 0,-1 0-40 0,3-2-39 15,2-2-125-15</inkml:trace>
  <inkml:trace contextRef="#ctx0" brushRef="#br0" timeOffset="544901.9329">28692 4052 364 0,'0'0'59'16,"0"0"-20"-16,0 0-18 0,0 0-14 16,0 0-13-16,0 0-1 0,0 0-1 0,0 0 4 15,0 0 5-15,0-3 1 0,0 18-1 16,2 5 1-16,-1 2 2 0,-1 2-1 16,2 1 0-16,-2 2 0 0,0 0-1 15,0 0-1-15,0-1 0 0,0-2 0 16,0-7-1-16,0 1 1 0,0-4 0 0,0-3 0 15,0 2-1-15,0-8 0 0,0 2 0 16,0-7 1-16,0 0 3 16,0 0 3-16,0 2 9 0,0-1 8 15,0 1 8-15,0-1-2 0,0-1-11 0,0 0-5 16,0-1-9-16,0-14-2 0,0-9 1 16,0-6-1-16,0-3 0 0,0 0-2 15,1-3 1-15,-1 0-1 0,0 2 1 16,0 1 0-16,0 0-1 0,0 3 0 15,0 2 0-15,0 1-1 0,0 7 1 0,0 2-1 16,0 4 2-16,0 1-2 0,2-1 0 16,-1 2 0-16,2 1-7 0,0 1 4 15,0 1-4-15,1 0 3 16,2 1 0-16,0 4 0 0,1-3-1 0,0 4 1 16,3 1 2-16,-1 0-2 0,1 1 2 15,3 1-1-15,-1 0 0 0,0 0-1 16,5 0 0-16,-7 0 1 0,7 3-1 15,-1 1 3-15,-2 1 0 0,1-1-7 16,-1 1 2-16,-5-3-9 0,1 3-3 0,6 2-6 16,0-2-17-16,6 3-33 0,-6-2-33 15,1 0-40-15</inkml:trace>
  <inkml:trace contextRef="#ctx0" brushRef="#br0" timeOffset="545131.9679">28632 4248 490 0,'0'0'41'0,"0"0"-17"15,0 0-12-15,0 0-5 0,0 0-3 16,0 0-3-16,91-30-1 0,-62 25-2 0,1 3-1 15,2 0-4-15,1 2-5 0,0 0-14 16,1 2-35-16,-2 1-50 16,-1 6-65-16</inkml:trace>
  <inkml:trace contextRef="#ctx0" brushRef="#br0" timeOffset="545785.8795">29177 4367 543 0,'0'0'37'16,"0"0"-10"-16,0 0-9 0,0 0-4 0,0 0-6 16,0 0-4-16,0 0-1 0,0 0-2 15,0 0-3-15,0 0-2 0,-17-38-4 16,17 36-1-16,-2 2 0 0,2 0 4 16,-1 2 4-16,-1 11 0 0,-1 7 0 15,-1 4-1-15,3-7 1 0,1 1 0 16,0 0 0-16,0-4 0 0,0 6 0 15,0-7 3-15,0 0-3 0,0-1 2 16,0-6-3-16,1 0 0 0,-1-6 0 16,0 0 4-16,0 0 3 0,3 2 2 0,-3-2 2 15,1 1-2-15,5-1-2 0,3-8-5 16,3-4 4-16,3-4-3 0,-1-1 3 16,-5 3 0-16,0 4-1 0,-3 2 2 15,-3 3 1-15,0 3-4 0,-3 2-1 16,0-2-4-16,0 2-5 0,7 0 3 0,5 0 0 15,2 0 2-15,6 7 3 16,0 4-2-16,-1 2-1 0,-1 0-1 16,-2 2-4-16,-1 0 7 0,0 0-5 15,-1 1 7-15,1 0-1 0,-1-2 0 0,-3-3 0 16,0-2 1-16,-5-3-1 0,-3-3 0 16,1 0 4-16,-4-3 2 0,0 0 1 15,3 0 0-15,3-7 0 0,2-9-4 16,0-5 1-16,-3-3-2 0,-2-2 2 15,0-3-5-15,-1-1 2 0,-2 0 1 0,1-4-2 16,-1 2 0-16,0 0-1 0,0 3-4 16,0 8-5-16,0 1-8 0,0 8-29 15,0 3-61-15,0-1-70 0,-1 5-105 16</inkml:trace>
  <inkml:trace contextRef="#ctx0" brushRef="#br0" timeOffset="546198.8037">29634 3668 407 0,'0'0'63'0,"0"0"-10"0,0 0-15 15,0 0-16-15,0 0-8 0,0 0-8 16,0 0-1-16,0 0-6 0,0 0-3 16,4-22 2-16,5 22 0 0,4 3 2 15,7 9-2-15,2 6 1 0,1 3-1 16,0 5 2-16,0 6 4 0,1 3 4 0,-1 4-4 15,0 6 1-15,-2 0-5 16,-2 7 1-16,-1 3 0 0,-4 3 0 16,-1 7 2-16,-4 1-4 0,-5 2 3 15,-2-1-5-15,-2-3 0 0,0-5 4 0,-6-3-4 16,-3-4 5-16,-4-6-8 0,-1-2-5 16,-4-7-2-16,-4-3-30 0,-4-2-57 15,-5-7-119-15</inkml:trace>
  <inkml:trace contextRef="#ctx0" brushRef="#br0" timeOffset="546868.0547">28475 3546 492 0,'0'0'36'0,"0"0"-6"0,0 0-7 0,0 0-7 16,0 0-9-16,0 0-5 0,0 0-4 16,0 0 0-16,0 0 1 0,-17 5 1 15,11 25 0-15,-2 6 0 0,-4 6 0 16,1 7 6-16,-4 1 1 0,-1 4-1 15,-1-3 1-15,2 0-1 0,1-1-2 0,3-1 2 16,0 0-1-16,4 0 0 0,1-1-4 16,5 0 2-16,1 1-2 0,0-2 1 15,3-1-1-15,5-3 2 16,3 0 1-16,2-4-5 0,4 0 4 0,-1-3-4 16,4-3-2-16,0-1 0 0,1-1-3 15,2-2 0-15,0 1 0 0,1-2-2 16,1 4-12-16,0 1-28 0,-2-5-59 15,1 0-63-15,-5-8-110 0</inkml:trace>
  <inkml:trace contextRef="#ctx0" brushRef="#br0" timeOffset="547083.6381">29050 4757 660 0,'0'0'4'0,"0"0"-1"16,0 0-3-16,0 0-6 0,0 0-14 15,0 0-59-15,0 0-113 0,0 0-108 16</inkml:trace>
  <inkml:trace contextRef="#ctx0" brushRef="#br0" timeOffset="548238.7316">28100 4553 160 0,'0'0'51'0,"0"0"-2"0,0 0-3 15,0 0-4-15,0 0-4 0,0 0 1 16,0 0-2-16,0 0-8 0,0 0-3 16,0 0-5-16,-7-10-3 0,5 4-3 15,1 1-8-15,1 1 2 0,-2-3-6 0,1 3 1 16,-1 0 1-16,1-1 0 15,1 5 2-15,-2-5-3 0,1 1 0 16,-1-1-1-16,1 2 0 0,1 3-1 16,-2-1-1-16,2 1-1 0,0 0 0 0,-1-2-1 15,1 2 1-15,-2-2 0 0,2 2 0 16,0-1 1-16,0 1-2 0,0-1 1 16,0 1 0-16,0-2 0 0,0 2 0 15,0 0 0-15,0 0 0 0,0 0-4 16,0 0 2-16,0 0 1 0,0 0 1 0,0 0 1 15,5 8 3-15,2 4-2 0,5 6 0 16,-1-1 0-16,1 1-2 16,0 0 0-16,0 1 1 0,2 0 0 15,0 2-1-15,-1 1-1 0,1-1 0 0,-2 1-2 16,0-3 0-16,-1 1-1 0,-1-2-7 16,-4-5-2-16,-1 0-2 0,0-4 4 15,-2 0-2-15,0 2-3 0,0-2-16 16,0 2-13-16,-2-8-18 0,1 4-13 15,-2-3-9-15,0 1-9 0,0 0-5 0</inkml:trace>
  <inkml:trace contextRef="#ctx0" brushRef="#br0" timeOffset="548598.478">28257 4657 232 0,'0'0'66'0,"0"0"-8"0,0 0-10 0,0 0-9 16,0 0-3-16,0 0-5 0,0 0-6 15,0 0-5-15,0 0-3 0,0 0-1 16,-13-29-1-16,13 28-1 0,0-1-2 16,-1 0 0-16,1 1-3 0,0-1 1 15,-2 1-4-15,2-1-1 0,0 1-2 16,-1-1-3-16,1 1 2 0,0-1-2 15,-2 1 0-15,2 1-1 0,0-2-1 16,-5 2 1-16,-5 6 0 0,-3 10 2 16,-9 6-1-16,0 6-1 0,-4 3-1 0,-1 6 0 15,-1 1-1-15,1 3-4 0,-1 0-1 16,2-2 1-16,3-3-4 0,1-4 2 16,4-3 3-16,5-6 0 0,1-8-2 15,6-7-6-15,5-4-22 0,1-4-23 16,-2 0-20-16,2 0-20 0,0 0-51 0</inkml:trace>
  <inkml:trace contextRef="#ctx0" brushRef="#br0" timeOffset="554503.7032">30452 4156 478 0,'0'0'54'0,"0"0"-16"16,0 0-14-16,0 0-9 0,0 0-6 15,0 0-3-15,0 0-2 0,0 0-1 16,0 0-2-16,11-21 0 0,7 13-1 16,3 2 0-16,3-1-1 0,2 2 3 15,2 0-1-15,1 3-1 0,-2 0-2 16,-3 0-6-16,-7 2-3 0,0 0-3 15,-3 4-4-15,-1 3-17 0,-1-2-20 16,-5 8-39-16,-4 2-24 0,-3 4-19 16</inkml:trace>
  <inkml:trace contextRef="#ctx0" brushRef="#br0" timeOffset="554687.2858">30463 4419 364 0,'0'0'84'0,"0"0"-30"15,0 0-16-15,0 0-16 0,0 0-8 16,0 0-3-16,0 0-4 0,0 0-2 16,0 0 0-16,0 0-1 15,30-11-3-15,-3 3 2 0,7 2-3 0,3-2-2 16,5 3-6-16,2-3-19 0,0 3-33 16,-6 1-49-16,-2 1-55 0</inkml:trace>
  <inkml:trace contextRef="#ctx0" brushRef="#br0" timeOffset="555173.2907">31408 4073 516 0,'0'0'34'0,"0"0"-12"0,0 0-9 15,0 0-6-15,0 0-3 0,0 0-3 16,0 0-2-16,0 0-1 0,0 0-3 16,-33-51 1-16,23 54 1 0,0 8 1 15,-3 6-1-15,0 3 0 0,3 2-4 0,-2 2 3 16,2 2-3-16,1 0 3 15,3 1-1-15,2-1 0 0,0 0 4 16,4-1 1-16,-1-6 0 0,1-1-2 16,0-3-1-16,1-6 0 0,6 4 6 0,-1-6-1 15,-3-4 6-15,4-1-2 0,4-2 1 16,3 0 1-16,1-8 0 0,-2-4 4 16,1-3-2-16,-3-5 2 0,1-1-2 15,-2-3 2-15,0-2 1 0,-3-2 0 16,-2 3 1-16,-1-2-4 0,-3 1-1 0,-1 0-2 15,0 0-2-15,-3 3 1 16,-2 3-3-16,-4 0-1 0,-1 5-1 0,1 5-2 16,-3 1-2-16,-6 4-3 15,-5 5-5-15,-8 0-10 0,1 6-16 0,1 8-37 16,1 5-72-16,4 1-145 0</inkml:trace>
  <inkml:trace contextRef="#ctx0" brushRef="#br0" timeOffset="555367.1598">31806 4248 582 0,'0'0'1'15,"0"0"-9"-15,0 0-38 0,0 0-168 16,0 0-70-16</inkml:trace>
  <inkml:trace contextRef="#ctx0" brushRef="#br0" timeOffset="559607.1507">26413 3832 412 0,'0'0'53'0,"0"0"-14"15,0 0-11-15,0 0-9 0,0 0-6 16,0 0-2-16,0 0-1 0,0 0-3 0,0 0-2 15,0 0-3-15,-6-7-2 0,6 7-2 16,0-2-1-16,0-1 1 16,12-1 1-16,6 0 4 0,8-5-2 15,3 4-1-15,3 0 1 0,1 0-1 0,2 1 1 16,3 0 0-16,0-1-1 0,-2 0-4 16,-4 2-2-16,-2-1 1 0,-1-1 2 15,-1 0 6-15,-1 1-1 0,-1-2-1 16,-2 1-1-16,-7 1 0 0,-7 1 1 15,-3 2 0-15,-7 1 2 0,0-2 0 0,0 2 0 16,3-5-1-16,0 0-3 0,0 3-1 16,-3-8 0-16,0 2-2 15,-3-2 1-15,-6-2 1 0,-1 2 0 16,3 3 2-16,-5-2 0 0,4 5-1 0,-1-3-2 16,0 2 1-16,-1-1 0 0,3 2 3 15,3 1 0-15,1 2 0 0,3 1 0 16,-2-2-1-16,2 2 1 0,-1 0-1 15,-1-1 1-15,1 1-1 0,-1-1 1 16,1 1-2-16,-1 0 1 0,0 0 0 0,0 0-3 16,1 0 3-16,0 0-1 0,-4 0 0 15,-1 0 1-15,2 0-1 0,1 1-1 16,3-1 1-16,-2 0 1 0,2 6-1 16,0 3 2-16,3 5 0 0,6 1 0 15,1-3 1-15,5 0 0 0,-2-3-1 16,3 0 0-16,0 1-1 0,1-3 0 15,-5-2 0-15,0 1 1 0,-3-2-1 16,-1-1 0-16,1 2-1 0,-6-3 0 16,2 1 0-16,-2-2 1 0,0 2-1 0,-1 0 1 15,1 0 1-15,-3-3-1 0,0 0 3 16,0 6 2-16,0 6-2 0,-8 4 2 16,-7 4-1-16,-2-4-2 0,-2 2 6 15,0-1-7-15,-1 0 1 0,3-2-4 16,2 2-8-16,1 0-19 0,4-1-60 0,2 2-85 15,4-4-108-15</inkml:trace>
  <inkml:trace contextRef="#ctx0" brushRef="#br0" timeOffset="560778.5771">28701 3596 352 0,'0'0'62'0,"0"0"-16"0,0 0-9 16,0 0-14-16,0 0-5 0,0 0-9 16,0 0-2-16,0 0-5 0,0 0-4 15,-6-12-4-15,6 12 4 0,0-2 0 16,0 2 1-16,3 0 4 0,11 0-2 16,6 0-2-16,6 0-1 0,0 0-1 15,-2-1 3-15,7-2 2 0,1 1 0 16,6-3-1-16,2 1-1 0,0-2-2 15,2 0-1-15,-6 1 1 0,-3 1-1 16,-5 2-1-16,-11-1 0 0,-5 1 0 0,-6 2-2 16,-6 0 1-16,0-1-4 0,0 1-2 15,1 0-1-15,-1-1-1 0,0 1 0 16,0-2 0-16,-10 1 2 0,-7-3 2 16,-6 2 3-16,6 1 2 0,-3 1 0 15,9 0 3-15,-5-1 1 0,3 1 0 16,0-3 1-16,1 1 2 0,8 0 0 15,-1 2 3-15,5 0 3 0,-1-1 0 16,1 1 2-16,-2 0 2 0,1-1 0 16,0 1 2-16,-1-1 1 0,0 1-3 0,0-2-1 15,1 2-2-15,-1-2-3 0,1 2 2 16,-1 0-3-16,1-1 2 0,-1 1-2 16,1 0-1-16,1-2 0 0,-2 2-2 15,2 0-1-15,-1 0-2 0,1 0 0 16,0 0 2-16,0 0-2 0,0 0 4 0,10 0-1 15,4 3-2-15,4 3 1 0,1-1-2 16,-1 0 2-16,-2 2-1 16,3-1-1-16,-7-1 0 0,3 0 0 15,-6-1-3-15,2-3 5 0,0 2-2 0,-7-1 1 16,2-1 0-16,-6-1-1 0,0 0 0 16,0 0 0-16,2 2 1 0,-1-2 1 15,0 2 1-15,-1-2 1 0,0 5 1 16,-2 6-1-16,-10 3 2 0,-7 4-4 15,-2-4-1-15,0 4 0 0,-2-3-2 0,-1 2 1 16,1 1-3-16,1-1-3 0,0 1-7 16,5 0-7-16,2-3-34 0,6-4-67 15,2-4-153-15</inkml:trace>
  <inkml:trace contextRef="#ctx0" brushRef="#br0" timeOffset="573090.9551">13419 7977 260 0,'0'0'57'0,"0"0"-16"0,0 0-15 16,0 0-7-16,0 0-6 0,0 0 0 15,0 0-5-15,0 0-4 0,0 0 1 16,0 0-3-16,-27-28-2 0,21 28 1 16,-1 0-1-16,-2 0 0 0,-1 8 1 15,0 1 0-15,-2 4 0 0,3 1 0 0,-2 2 2 16,2 4-2-16,-1 2 1 15,-1 2 1-15,2 2-3 0,2 1 1 16,1 2-2-16,1 2 2 0,1-1-1 16,0 2 0-16,4 0-1 0,0-1-2 0,0 1 0 15,0 0 3-15,8-2 0 0,-2 1-3 16,2-4 2-16,0 0-5 0,4-5 1 16,-1-1-3-16,4-3-1 0,-1-2-3 15,3-6-17-15,1-2-14 0,2-5-18 16,5-1-13-16,0-2-19 0</inkml:trace>
  <inkml:trace contextRef="#ctx0" brushRef="#br0" timeOffset="574401.9626">13824 8165 278 0,'0'0'59'0,"0"0"-13"16,0 0-13-16,0 0-7 0,0 0-5 16,0 0-3-16,0 0-2 0,0 0 0 15,0 0-5-15,-7-25 1 0,5 21-2 16,-3-6-3-16,3 6 1 0,-2-5 1 15,1 0-3-15,-3 1 0 0,2-2-1 16,-2 3-3-16,0-1-1 0,-1 0 3 16,1 2-1-16,3 3 0 0,-4-3-2 0,0 4-2 15,0-2-1-15,-2 1-2 0,3 0-1 16,5 3-2-16,-6 0-2 0,-4 0-3 16,1 0 2-16,-4 7 0 0,7-2-2 15,1 3 2-15,1-1 2 0,1 2 1 16,0 2 3-16,1 1 1 0,2 0-2 0,1 2 0 15,0 4-1-15,0-1 2 0,1-1 0 16,4 0 0-16,1-3-3 16,0-1 1-16,0 0 2 0,4-1 4 15,2-2 4-15,-2 0-3 0,3-1-1 0,-2 0-2 16,-3-4-4-16,3 0 2 0,2 3-3 16,0-2 3-16,5 3 6 0,-7-2-1 15,1 2 2-15,-4 1-2 0,0-3-1 16,0 5 2-16,-5-4 1 0,0-2-1 15,0 4 2-15,-3-3 3 0,0 5 2 0,0 0 2 16,0-6 2-16,-3 2 0 0,0-5-1 16,-7 1-1-16,1 2 0 0,-1-5-3 15,-7 0 0-15,2-2-1 16,0-2 2-16,1-4-3 0,2 0-1 0,3-3 0 16,-1-1-4-16,1-2 2 0,6 4-2 15,2-1 1-15,1-9-2 0,0 3-4 16,3-5 0-16,7 2 0 0,1 3 0 15,1 2 0-15,7 0-1 0,-1 1-3 16,1-1-3-16,4 2-6 0,0 2-10 0,2 0-17 16,-2 5-28-16,0-2-19 0,0 4-32 15</inkml:trace>
  <inkml:trace contextRef="#ctx0" brushRef="#br0" timeOffset="574686.8154">14125 8342 600 0,'0'0'42'16,"0"0"-9"-16,0 0-12 0,0 0-7 0,0 0-8 15,0 0-7-15,0 0 0 0,0 0-2 16,0 0-5-16,0 0 1 16,-25-24 1-16,22 35 1 0,-1 5 2 15,-3 9-1-15,1-1-4 0,0 2 1 0,0 0-13 16,-1-1-11-16,2 1-27 0,0-1-55 16,2-4-59-16,2-3-97 0</inkml:trace>
  <inkml:trace contextRef="#ctx0" brushRef="#br0" timeOffset="575122.8308">14353 8076 536 0,'0'0'29'0,"0"0"-11"0,0 0-5 0,0 0-3 16,0 0-8-16,0 0-8 0,0 0-2 15,0 0-1-15,0 0 0 0,-50-1 5 16,41 21 1-16,3 4-3 0,3 2 1 16,3 1-3-16,0 1 1 0,0-3 0 15,8 1-1-15,0-3-4 0,4-2-1 16,-1-4-8-16,-2-5-1 0,4-3-6 15,-6-4 2-15,-2-4 4 0,6 0 10 16,-4-1 10-16,4 0 5 0,4-2 14 16,-4-9 4-16,2-6 1 0,-3-1 0 0,-6-4 1 15,2-1 3-15,-3-3 6 0,-3 1 0 16,0 0-5-16,-5 2-6 0,-2 1-3 16,-6 3-2-16,2 1 0 0,-3 3-4 15,3 5-3-15,1 3-5 0,1 2-2 16,5 4-5-16,-6 1-2 0,-2 0-4 0,-2 10-7 15,-2 8-12-15,0 6-43 0,9 6-59 16,1 0-157-16</inkml:trace>
  <inkml:trace contextRef="#ctx0" brushRef="#br0" timeOffset="575409.381">14710 8190 628 0,'0'0'32'0,"0"0"-10"15,0 0-9-15,0 0-7 0,0 0-5 16,0 0-2-16,0 0-2 0,0 0-1 15,0 0 0-15,0 0 2 0,-37 0-1 16,28 25 0-16,-1 3-2 0,4 1-2 0,-4 2-5 16,0-1-6-16,3-3-22 0,1 1-22 15,-4-5-54-15,9-8-77 0</inkml:trace>
  <inkml:trace contextRef="#ctx0" brushRef="#br0" timeOffset="575859.075">14886 7997 548 0,'0'0'35'0,"0"0"-11"15,0 0-10-15,0 0-2 0,0 0-6 16,0 0-1-16,0 0-3 16,0 0-3-16,0 0-5 0,0 0-1 15,-18-40 0-15,15 40 4 0,-5 7 3 0,-1 8-2 16,-1 7 1-16,2 1-2 0,1-1 0 16,3 1 0-16,3-6 0 0,-1 1-2 15,2 0 0-15,0-7 0 0,0 6-1 16,3-6-1-16,3-1 2 0,2 0 0 15,-3-3 1-15,-2-5 2 0,5 0 0 0,4-2 2 16,1-3 0-16,4-6 0 0,-2-2 2 16,-4-4 3-16,1 0 1 0,-5-2 3 15,0-1 0-15,-4 3 1 16,0-2 2-16,-3-3-1 0,0 0 3 0,-6-4-2 16,-4 2-3-16,-4 3-3 0,-2 4-3 15,-1 2-2-15,5 3-1 0,-1 5-4 16,-3 1-9-16,1 4-17 0,0 0-36 15,3 7-89-15,4 8-131 0</inkml:trace>
  <inkml:trace contextRef="#ctx0" brushRef="#br0" timeOffset="576157.8638">15052 7783 617 0,'0'0'47'0,"0"0"-17"16,0 0-13-16,0 0-10 0,0 0-6 16,0 0-3-16,0 0-1 0,0 0 1 15,0 0-1-15,27-9 0 0,-6 20-1 16,-1 6 3-16,1 6 6 0,-2 4-2 0,1 5 3 15,-3 3-6-15,-2 3-3 0,-3 1 0 16,-4 5-2-16,-6 5 2 16,-2 5-5-16,-10 4-5 0,-11 3-25 15,-6 1-73-15,-9-3-186 0</inkml:trace>
  <inkml:trace contextRef="#ctx0" brushRef="#br0" timeOffset="577242.8793">6497 7796 12 0,'0'0'-5'0,"0"0"-2"16</inkml:trace>
  <inkml:trace contextRef="#ctx0" brushRef="#br0" timeOffset="578481.9542">5401 8397 335 0,'0'0'48'16,"0"0"-14"-16,0 0-9 0,0 0-5 15,0 0-6-15,0 0-2 0,0 0-3 16,0 0-2-16,0 0-5 0,0 0-6 15,-35-58-6-15,35 58 1 0,-3 0 4 0,-3 11 3 16,2 9 1-16,-2 7-1 0,3 0 1 16,1 2-1-16,2 0 2 0,0 0 3 15,0-3-4-15,5 0 4 16,1-4-3-16,0-3-3 0,0-4 2 0,-2-5-2 16,3-2 2-16,-1-2 1 0,0 0 4 15,-3-5 2-15,1 2 1 0,2-3 2 16,4 0-2-16,3-8-2 0,1-2 1 15,-1-3-2-15,-5 2-1 0,-4-4 4 16,0 0-2-16,0 4 0 0,-2-8 3 0,-2 3-5 16,0 3 2-16,-2-5-1 0,-6 3-3 15,7 5 1-15,-7-7 1 0,1 5-1 16,1 4 2-16,-1-1-2 0,1 3-1 16,3 3 0-16,-1 0-1 0,1 1-3 15,3 2-8-15,0-2-10 0,0 2-5 0,0 0-6 16,0 0-4-16,0 12-25 15,0 5-27-15,9 4-38 0</inkml:trace>
  <inkml:trace contextRef="#ctx0" brushRef="#br0" timeOffset="578719.0164">5635 8546 432 0,'0'0'41'0,"0"0"-13"0,0 0-14 0,0 0-10 16,0 0-7-16,0 0-7 15,0 0-6-15,0 0 1 0,0 0 2 0,0 0 4 16,0 26 8-16,0-5 0 0,-3 3 3 16,0 4-4-16,-1-1-1 0,-5 0-4 15,2 0-5-15,-2 1-26 0,2-3-23 16,0-5-31-16,4-8-51 0</inkml:trace>
  <inkml:trace contextRef="#ctx0" brushRef="#br0" timeOffset="579158.5371">5829 8359 511 0,'0'0'33'0,"0"0"-7"16,0 0-13-16,0 0-6 0,0 0-5 15,0 0-4-15,0 0-3 0,0 0-5 16,0 0-3-16,0 0 2 0,-15-5 2 16,11 18 6-16,-2 5 4 0,2 4 1 15,-2-3-1-15,6-3-7 0,-1-5-3 16,-1-5-3-16,2 0-2 0,0-1 0 15,0 1 2-15,0-1-2 0,0 1 0 16,0-6 0-16,0 0 3 0,0 0 5 16,0 1 10-16,0-1 4 0,0 0 1 0,6 0-1 15,4 0-1-15,0-9 3 0,5-3-4 16,-4-4 0-16,-2-2-1 0,0 0 5 16,-5 4 4-16,0 5 5 0,-4-3-2 15,0 6-3-15,0-6-1 0,0-6-1 16,-7 3-1-16,1-1-3 0,-1 3 0 0,1 5-3 15,-2 1-2-15,2-1 0 0,0 5-2 16,3 0-2-16,3 3-5 16,0-1-9-16,0 1-16 0,-4 0-22 15,-1 8-38-15,1 11-38 0,0 8-71 0</inkml:trace>
  <inkml:trace contextRef="#ctx0" brushRef="#br0" timeOffset="579406.7907">6001 8437 481 0,'0'0'24'0,"0"0"-11"0,0 0-6 16,0 0-6-16,0 0-5 0,0 0-2 15,0 0 1-15,0 0 1 0,0 0 1 16,0 0-1-16,-5 25-1 0,5 0-2 0,-1 1 1 16,-6 1-9-16,3 0-18 0,-4 2-37 15,-2 1-55-15,0-2-102 0</inkml:trace>
  <inkml:trace contextRef="#ctx0" brushRef="#br0" timeOffset="579865.7728">6151 8181 405 0,'0'0'64'0,"0"0"-20"15,0 0-12-15,0 0-7 0,0 0-8 16,0 0-5-16,0 0-3 16,0 0-6-16,0 0-2 0,-23-33-2 15,23 33-2-15,-1 0-1 0,-2 0 1 0,-2 6 1 16,-2 9 2-16,0 8-1 0,4 3-1 16,0 1 0-16,2 0-3 0,-1-1-1 15,2-3 1-15,0-4 0 0,2 0 1 16,2-7-2-16,2 0-1 0,7-3 1 15,-6-4-1-15,6-1 5 0,3-2 0 0,0-2 0 16,9-2 1-16,-5-7 0 0,1-3 1 16,-2-1 3-16,-3-3-1 0,0 0 2 15,-6-2-1-15,-1 4 4 16,-6-1 0-16,-3-2-1 0,0 0-1 0,-3-4-1 16,-10 1-2-16,1 3 1 0,-2 2 1 15,-5 3-3-15,-1 3 0 0,5 5 0 16,-3-1-3-16,6 2-8 0,-4 3-9 15,-3 0-20-15,6 0-39 0,-4 0-35 16,7 3-43-16</inkml:trace>
  <inkml:trace contextRef="#ctx0" brushRef="#br0" timeOffset="580130.1984">6281 8014 416 0,'0'0'67'0,"0"0"-21"0,0 0-16 0,0 0-14 15,0 0-10-15,0 0-1 0,0 0-2 16,0 0 0-16,0 0 0 0,44-10-1 16,-20 22-1-16,2 6-2 0,0 4 2 15,-1 5-3-15,-2 6 1 0,-1 7-2 16,-5 5 1-16,1 4-1 0,-6 2-2 0,-4 2-1 15,-5-1-6-15,-3 1-6 0,-2-1-22 16,-15 0-46-16,1-2-46 16,-13-3-122-16</inkml:trace>
  <inkml:trace contextRef="#ctx0" brushRef="#br0" timeOffset="580559.7398">4926 8294 375 0,'0'0'46'0,"0"0"-16"0,0 0-11 16,0 0-11-16,0 0-3 0,0 0-5 15,0 0 1-15,0 0-2 0,-43 88 7 16,37-48 3-16,2 9 5 0,1 4 2 15,-1 6-9-15,1 3-2 0,0 3-4 16,1-1-1-16,1-2-1 0,1-4 0 16,1-4-2-16,8-6-2 0,8-5 2 0,2-5-3 15,7-5 1-15,6-4-8 0,4-3-3 16,6-3-4-16,3-5-40 0,4-6-39 16,5-3-86-16</inkml:trace>
  <inkml:trace contextRef="#ctx0" brushRef="#br0" timeOffset="580726.9481">5849 9271 1 0</inkml:trace>
  <inkml:trace contextRef="#ctx0" brushRef="#br0" timeOffset="586106.7585">17075 6581 147 0,'0'0'39'0,"0"0"-1"16,0 0-3-16,0 0-2 0,0 0-5 0,0 0-4 15,0 0-5-15,0 0-2 0,0 0-7 16,0 0 2-16,-49-86-2 16,44 75-2-16,1 2-1 0,0-1-2 15,-1 1 1-15,1-2-2 0,-2 2 0 0,2-2-1 16,-1 2 0-16,-2 0 0 0,3 0 0 16,-2 1-1-16,3 4 0 0,2 1-1 15,-2-1-1-15,0 2 2 0,0-2-1 16,0 2-1-16,3 2 0 0,-1-3-3 15,1 3-1-15,-3 0 1 0,-3 0-2 0,0 0 3 16,-4 3 0-16,-3 3 0 0,6 0-3 16,-3 2 1-16,4-1 0 0,0 1 2 15,1-1 1-15,0 1 1 0,1-1 0 16,1-4-6-16,1 2 0 0,2-5 2 16,-1 5-1-16,1-1 2 0,-2 0 3 15,2 7-1-15,0-5 3 0,0 5 2 16,0 2 3-16,3 1 1 0,2-2 0 15,2 0-7-15,2-1 1 0,4 0 0 16,3 2 3-16,4-1 3 0,1 1-2 0,1-3-3 16,1 1-3-16,2-2 0 0,-3 1 2 15,-3 0-2-15,-1-1 0 0,-6-3-2 16,-1 3 1-16,0 0 1 16,-7-1 3-16,2 5 0 0,-5 1 1 0,-1 2 2 15,-4 4-1-15,-8-1-1 0,-8-1 0 16,2-3 0-16,-3-2 1 0,-1 0 1 15,-1-2 0-15,1-3 0 0,-1-1 1 16,6-4 0-16,-1-3 3 0,1 0-2 16,4-3 2-16,-4-8-3 0,5-4 1 0,5 4-4 15,4-7-2-15,3-2-2 0,0-2-1 16,4-6 1-16,5 2 0 0,4 2-1 16,2 1-3-16,1 2-4 0,4 0 2 15,0 3-4-15,-1 1-2 0,3 0-4 16,-2 2-9-16,-1 3-8 0,-5 3-30 0,1 2-24 15,-6 6-39-15</inkml:trace>
  <inkml:trace contextRef="#ctx0" brushRef="#br0" timeOffset="587442.6678">17478 6710 116 0,'0'0'22'0,"0"0"-2"0,0 0-4 15,0 0-6-15,0 0 1 0,0 0-1 0,0 0-2 16,0 0 0-16,0 0 0 0,18 4 1 16,-10-8-1-16,5-3 1 0,-5 2 4 15,2-4 6-15,-2 5 4 0,-5 1 4 16,0-5-1-16,0 4 1 0,-2-1-2 15,2 2-3-15,-3-3-3 0,0 0-4 0,0-6-5 16,0 1 2-16,0 6 1 0,-4-4-2 16,1 5 1-16,0-1-4 0,2 1-3 15,1 4-3-15,-2 0-2 16,2 0 0-16,-1 0-2 0,-6 0 1 0,2 0-1 16,-3 0 0-16,-4 9-3 0,4 3 2 15,-3 3-1-15,5-3 1 0,2 2 1 16,-1 3 0-16,3-6 3 0,-1 9-4 15,3-1-2-15,0-3-3 0,0 1-2 16,3-2 4-16,5-3 2 0,1 1 2 0,4-1 0 16,2-3 1-16,1-3 2 0,4-3 1 15,0-1 0-15,-5-2-4 0,3 0-2 16,0 0-3-16,1-3-5 0,4-4-21 16,-4 0-29-16,-2-4-36 0,-1 2-35 15</inkml:trace>
  <inkml:trace contextRef="#ctx0" brushRef="#br0" timeOffset="587639.8531">17426 6486 465 0,'0'0'39'16,"0"0"-12"-16,0 0-10 0,0 0-10 0,0 0-11 15,0 0-11-15,0 0-12 16,0 0-15-16,0 0-20 0,0 0-23 16,5-18-24-16,9 11-40 0</inkml:trace>
  <inkml:trace contextRef="#ctx0" brushRef="#br0" timeOffset="588209.8892">17382 5903 479 0,'0'0'47'0,"0"0"-11"0,0 0-17 15,0 0-5-15,0 0-8 0,0 0-5 16,0 0 1-16,0 0-4 0,0 0 6 0,-14-14-4 16,8 24 0-16,-3 6 1 0,-2 4-1 15,1-1 1-15,0-1-2 0,4-4 0 16,-1 0-3-16,3-5 0 0,-1 0 0 16,1 0 2-16,2-4 2 0,-2 4 2 15,3-4-1-15,0-1 0 0,-1 0 0 16,2-4 1-16,-1 0 1 0,1 0 1 15,0 2 2-15,0 0 0 0,0-2 4 16,0 0 2-16,0 1 0 0,0-1 2 16,0 0-3-16,0-10-3 0,1-7-4 0,2-4-3 15,2-4-3-15,1 3 2 0,0-4 1 16,0 2 0-16,0-1-4 0,-2 1 3 16,2 6-3-16,-2 3 4 15,-1 4 0-15,-1 5 0 0,-1-4 0 0,0 5 0 16,1 2-1-16,-1-2 0 0,-1 5-3 15,0-1-1-15,0 1 1 0,5 0 0 16,1 2 1-16,3 9 3 0,3 6-1 16,-3 3 1-16,4 1 3 0,-4 3-4 15,1 0 1-15,0 2-3 0,-2 0 0 0,1 0 1 16,0 0 0-16,-1-1 0 0,0-2-5 16,-1 0-2-16,1-5-5 0,-2-4-7 15,0-2-19-15,0-5-29 0,-3-3-48 16,4 3-56-16</inkml:trace>
  <inkml:trace contextRef="#ctx0" brushRef="#br0" timeOffset="599577.9591">18024 6556 387 0,'0'0'83'0,"0"0"-25"0,0 0-12 0,0 0-20 16,0 0-3-16,0 0-5 0,0 0-5 16,0 0-3-16,0 0-4 0,-9-28-3 15,9 27-4-15,0 1-3 0,0-2-4 16,0 2-1-16,0 0 3 0,0 0 6 15,9 6 0-15,6 8 6 0,3 6-6 16,2 3 0-16,0-1-1 0,1 3 0 16,0 0 0-16,1 1-4 0,-2-2 0 0,2 2-4 15,-1 0 5-15,0-2-2 0,0 1-4 16,0-2-10-16,-4-1-11 0,-1-2-20 16,-3-3-19-16,-3-4-17 0,-3-2-11 15,-2-3-9-15,-4-4-8 0</inkml:trace>
  <inkml:trace contextRef="#ctx0" brushRef="#br0" timeOffset="599846.0291">18336 6560 481 0,'0'0'67'0,"0"0"-20"0,0 0-21 15,0 0-9-15,0 0-7 0,0 0-7 0,0 0-3 16,0 0-2-16,0 0-5 0,-6-6 0 16,2 6 3-16,-5 6 0 0,-7 11 5 15,-1 9 2-15,-5 4-7 16,-1 4 0-16,2 3-2 0,1 1-2 0,2 4 0 16,0-2 2-16,0 1-14 0,1-3-5 15,3-3-16-15,1-3-13 0,2-3-12 16,2-4-24-16,4-9-10 0,1 0-55 15</inkml:trace>
  <inkml:trace contextRef="#ctx0" brushRef="#br0" timeOffset="605218.3088">18585 6331 291 0,'0'0'61'0,"0"0"-10"0,0 0-9 15,0 0-8-15,0 0-6 0,0 0-6 16,0 0-5-16,0 0-5 0,0 0-2 0,0 0-4 15,-15-23-3-15,15 22-3 0,0 1-1 16,0-1 0-16,0-1 0 16,7-3 1-16,9 2 1 0,3-3-3 15,6 1 1-15,1-1 1 0,4 2 0 0,0-4 0 16,4 2-1-16,0-2-1 0,0 0-3 16,-1 1-2-16,0-2-7 0,-2 5-11 15,-2 1-16-15,-9 1-21 0,0 2-25 16,-9 0-19-16,1 3-47 0</inkml:trace>
  <inkml:trace contextRef="#ctx0" brushRef="#br0" timeOffset="605490.8611">18774 6352 396 0,'0'0'66'0,"0"0"-16"16,0 0-12-16,0 0-12 0,0 0-7 0,0 0-7 16,0 0-5-16,0 0-4 0,0 0-5 15,0 0-1-15,-13-14 1 0,13 14 0 16,0 9 2-16,3 10-1 0,3 4 1 16,-1 3-1-16,0 2 1 0,-2 2 2 15,-2 3-6-15,2-1 2 0,0-2-4 16,-2-1-1-16,2-2-4 0,-1-1-9 15,1-4-20-15,1-5-49 0,-3-6-39 16,1-5-114-16</inkml:trace>
  <inkml:trace contextRef="#ctx0" brushRef="#br0" timeOffset="606281.8857">18945 6709 510 0,'0'0'40'16,"0"0"-14"-16,0 0-12 0,0 0-8 16,0 0-7-16,0 0 0 0,0 0-2 15,0 0-2-15,0 0 1 0,0 0 1 16,-44 59-2-16,41-35 3 0,2 1-1 15,-3-1 1-15,2-1-2 0,1 1 2 0,-1-6 0 16,1-1 0-16,1-5 1 0,-2 0 0 16,1 2-1-16,-1-8-1 0,2 1-1 15,0-7 0-15,-1 0 3 0,1 0 1 16,0 1 1-16,-1 0 3 0,1 1 1 16,0-1 3-16,0 1 0 0,-2 0-2 15,2-2 0-15,0 0-3 0,-1 0 0 16,-1-7-2-16,1-6 2 0,-1-7-2 15,1 0 3-15,-1-6-3 0,1 8 1 16,1 0 1-16,-2-2-1 0,1 8-1 0,1-2 2 16,0 2-1-16,0 6-1 0,0-7 0 15,0 0-1-15,0 1-2 0,0 2 0 16,0 0-2-16,1 1-2 0,5 0 0 16,3-3-1-16,3 3 0 0,5-2 0 15,-4 4-7-15,1 2-4 0,-3 2-3 16,-6 1-4-16,8 2 10 0,-7 0 6 15,6 0 4-15,3 0 6 0,-4 0-2 16,3 3-5-16,-5 1-7 0,-3 3 0 16,0-1 3-16,-1 5 4 0,-2 0 7 0,-3 2 3 15,0 7 2-15,0 1 6 0,-6 5-1 16,-2-5-2-16,2-4-1 0,-2-3-5 16,4-7 0-16,-1 1 2 0,0-1 0 15,2-4 2-15,2 2 0 0,1-5 2 16,0 0 1-16,0 0-1 0,0 0-3 0,0 0 1 15,0 0-2-15,-2 0-3 0,2 2 0 16,0-2-3-16,0 1-2 16,0-1-2-16,0 0-3 0,0 2 2 15,0-2 1-15,0 0 4 0,3 0 2 0,12 1 0 16,-4 1 0-16,8 0-1 0,-4 1 0 16,-5 1-1-16,6 2 1 0,-5 1-2 15,-2 0 2-15,-1 1-2 0,-2 0 2 16,-4 3 1-16,-1 5 1 0,-1-2 1 15,-6 7 0-15,-7-1-2 0,-5-2 1 0,-3-1-2 16,-1-3 0-16,-2 0-2 0,-1-4-5 16,1-1-6-16,6-5-8 0,0 1-14 15,7-3-35-15,6-2-75 0</inkml:trace>
  <inkml:trace contextRef="#ctx0" brushRef="#br0" timeOffset="606850.0568">19290 6809 565 0,'0'0'46'16,"0"0"-13"-16,0 0-10 0,0 0-9 15,0 0-6-15,0 0-4 0,0 0-4 16,0 0-3-16,0 0-2 0,0-6-4 15,0 6 3-15,0 0 0 0,0 1 5 16,0 13 3-16,2 7-1 0,3 5 0 16,-2-3-1-16,0-5-2 0,-1-1-2 0,-1-6-1 15,1 1-1-15,-2 2-2 0,0-9-1 16,1 6-1-16,-1-4-2 0,0-4-1 16,1 4 0-16,-1-7-1 0,0 0 4 15,0 0 5-15,0 2 3 0,2-1 3 16,-2-1 0-16,0 1-2 0,0-1-6 0,0-11 0 15,0-7-1-15,-3-7 6 0,0-1 2 16,0-2 6-16,2 9 0 16,-1 0 5-16,-1 0-1 0,2 7 1 15,-3-6-3-15,2 7-1 0,-1-1-1 0,0 1-1 16,2 5 2-16,1 1-2 0,0 0-2 16,0 0-1-16,0-4-3 0,1 1 0 15,5 0-2-15,6 1 1 0,-4 2 1 16,8 1-1-16,-6 1-4 0,4 3-1 15,4 0-1-15,-2 0 1 0,6 1 5 0,-3 7 1 16,-2 1 0-16,-1 0-2 16,-1 3 0-16,-3 2 2 0,-1 1 1 0,-4 2 1 15,-3 2 2-15,-2 3 0 16,-2 3 4-16,-3 3 1 0,-7 1-2 0,-5-2-2 16,-2-2-2-16,-3-4-3 0,2-4 2 15,-1-3-2-15,3-3-1 0,-2-1-7 16,-2 0-17-16,-1-3-48 0,4-2-69 15,5-2-132-15</inkml:trace>
  <inkml:trace contextRef="#ctx0" brushRef="#br0" timeOffset="608118.5487">19928 5675 240 0,'0'0'58'15,"0"0"-10"-15,0 0-10 0,0 0-9 16,0 0-4-16,0 0-5 0,0 0-2 15,0 0-5-15,0 0 0 0,0 0-3 16,0-14-3-16,0 13-2 0,0 1-1 0,0-1-4 16,0 1 0-16,0 0 0 0,-3 0 0 15,-6 4 0-15,-2 8 2 0,-4 6-1 16,0 4 3-16,1 2-3 16,3 5 1-16,-2 3 3 0,3 6-2 0,-2 6 7 15,1 6-4-15,-1 6 2 0,-2 5-2 0,2 4-4 16,1 0 1-16,3 1 1 15,2-3 1-15,2-3-1 0,2 0 1 16,1-4 2-16,1 2-4 0,0-2 3 16,1 2-4-16,5 1-2 0,0-2 2 0,2 3-3 15,1-1 3-15,0 1-3 0,1-5-1 16,3-1 0-16,-1-4-4 0,2-1 5 16,-1-2-3-16,3-1 2 0,0 0-1 15,3-2-5-15,0-3-4 0,2-2-5 16,1-4-1-16,0-2-7 0,0-3-11 0,1-3-16 15,0-4-35-15,-3-4-19 0,2-4-39 16</inkml:trace>
  <inkml:trace contextRef="#ctx0" brushRef="#br0" timeOffset="612150.9865">19978 6493 457 0,'0'0'56'0,"0"0"-18"0,0 0-9 0,0 0-7 15,0 0-6-15,0 0-5 0,0 0-1 16,0 0-3-16,0 0-2 0,-21-7-2 16,21 7-1-16,-2-2-2 0,2 2 0 15,0-1-1-15,0-1-2 0,0-1 2 16,3 0-2-16,8-1 0 0,4 1 1 0,0 0 0 15,6-1 0-15,1 2 1 0,-1 0-3 16,2 1-8-16,-6 1-9 16,2-2-19-16,1 2-35 0,-7 0-45 15,7 0-46-15</inkml:trace>
  <inkml:trace contextRef="#ctx0" brushRef="#br0" timeOffset="612645.891">20250 6273 489 0,'0'0'43'0,"0"0"-18"0,0 0-9 16,0 0-7-16,0 0-2 0,5-83-5 15,2 69-1-15,3 2-2 0,3 4-2 16,5-2-2-16,0 4 1 0,-5 1 0 0,6 4 1 16,-1 1-1-16,2 0-3 0,3 0-3 15,-6 4 1-15,-1 4 2 0,-4 2 3 16,1 2 2-16,-3 4-1 0,-1 0 0 16,-3 4-1-16,-3 2 2 0,-1 1 2 15,-2 2 3-15,-6 2 0 0,-8 1 2 0,-2-1-5 16,-4-1 0-16,-3-2 0 15,0-3 0-15,0-3 0 0,2-1 1 16,-1-4 5-16,2 2-3 0,0-5 5 16,7-3-6-16,-2 1 2 0,7-5 0 0,3-1-1 15,0 1 0-15,5-3 2 0,0 0-4 16,0 0 1-16,0 0-2 0,0 0-2 16,0 0 2-16,0 0-5 0,0 0-1 15,8-3 0-15,7-5-5 0,3 1-1 16,0-1 4-16,2 2-2 0,0 2 7 0,-5 0-1 15,3 3 1-15,2 1-10 16,0 0-7-16,6 0-11 0,-5 8-24 16,0-1-5-16,0 2-17 0,2-1-28 15,-1 0-30-15</inkml:trace>
  <inkml:trace contextRef="#ctx0" brushRef="#br0" timeOffset="612905.6517">20702 6333 431 0,'0'0'64'16,"0"0"-14"-16,0 0-20 0,0 0-10 0,0 0-9 16,0 0-6-16,0 0-6 0,0 0-1 15,0 0 0-15,0 0 0 0,-6 2 5 16,-4 20-1-16,-3 9-1 0,-2-1 1 15,-1 6 2-15,-1-1-7 0,-2 3 3 16,-1 0-3-16,1 1-4 0,-1 2 0 0,1 0-9 16,0-2-11-16,2 0-31 0,4-3-41 15,3-2-48-15,1-6-68 0</inkml:trace>
  <inkml:trace contextRef="#ctx0" brushRef="#br0" timeOffset="613443.8005">20628 6792 564 0,'0'0'48'0,"0"0"-16"16,0 0-8-16,0 0-10 0,0 0-5 15,0 0-2-15,0 0-3 0,0 0-1 16,0 0 0-16,-34-63-3 0,34 54 0 0,0 4-2 15,3-4-1-15,8-3 1 0,1 3-1 16,6-2 0-16,-4 5 1 16,1 0-2-16,1 0-2 0,-6 3 3 15,0 0-3-15,3 3-1 0,-7 0 1 0,4 0-3 16,1 2 0-16,-3 3 1 0,0 8-2 16,-3-4 4-16,-2 9 0 0,-3 2 2 15,-3-1 2-15,-6 9-1 0,-3-3 2 16,-3 0 0-16,1-1 0 0,-1-3-1 15,0-1 2-15,4-5 0 0,5-7 0 0,3-4 0 16,3-4 0-16,0 0-1 0,0 0-3 16,0 0-3-16,0 0-2 0,0 0 0 15,6 0 4-15,8-10 4 16,2-1 1-16,-3 4 1 0,0-1 0 0,-3 3 1 16,-5 4 0-16,6-2-1 0,-5 3 1 15,-2 0 1-15,8 0-1 0,-8 0 2 16,3 3 3-16,1 3-1 0,-5 3-1 15,1-2 2-15,-4 4-1 0,0 6 1 16,-6 0 1-16,-6 4-3 0,-5-3-1 0,-2-2-2 16,-2-1 0-16,-1-3-1 0,-2-1 0 15,-1-2-1-15,-3-4 0 0,-1 2-1 16,9-5-3-16,1 0-5 16,6-2-10-16,2 0-33 0,-1-3-80 0,7-9-149 15</inkml:trace>
  <inkml:trace contextRef="#ctx0" brushRef="#br0" timeOffset="613945.7367">21037 6670 405 0,'0'0'57'0,"0"0"-15"15,0 0-13-15,0 0-9 0,0 0-12 0,0 0 0 16,0 0-3-16,0 0 0 0,0 0-1 16,0 0-5-16,-16-43-2 0,16 34-1 15,7-3 0-15,2 1 0 0,5-3 1 16,0 3 0-16,-1-3 0 0,1 0-2 15,-2 0 4-15,0 1-3 0,-4 2 6 0,-1-3 0 16,-1 2-1-16,-3 2 1 0,2-4 2 16,-2 5 4-16,-1 3 1 0,-1 1 2 15,-1 5-1-15,0-6 2 16,0 0 0-16,0 0-1 0,0 1-2 0,0 5-4 16,0-1-4-16,0 1-2 0,0 0 0 15,0 0-2-15,-6 0 3 0,-2 7 0 16,-4 7-1-16,0 5 0 0,3 3 0 15,3-1 5-15,1 2-6 0,5 0 3 16,0-2-6-16,0-1 0 0,5-3 0 0,2-2 1 16,1-6 2-16,1 2-2 0,2-4 1 15,-4-1-1-15,6 1-2 0,-5-5-3 16,3-2-7-16,6 0-13 0,-1 0-17 16,3-4-34-16,-2-4-23 0,-3-2-28 15,1-2-49-15</inkml:trace>
  <inkml:trace contextRef="#ctx0" brushRef="#br0" timeOffset="614144.767">21090 6161 462 0,'0'0'48'16,"0"0"-19"-16,0 0-12 0,0 0-9 0,0 0-4 15,0 0-2-15,0 0-5 0,0 0-5 16,0 0-9-16,0 0-22 16,-47-32-54-16,43 29-53 0,-1 0-112 15</inkml:trace>
  <inkml:trace contextRef="#ctx0" brushRef="#br0" timeOffset="614638.5926">21002 5747 528 0,'0'0'39'16,"0"0"-17"-16,0 0-13 0,0 0-7 15,0 0-3-15,0 0-1 0,0 0-1 16,0 0 1-16,0 0 0 0,0 0 2 15,-50 53 2-15,40-31 0 0,-1-2 3 16,2 1-4-16,1-7 2 0,2 1-3 0,2-5 0 16,1-6 1-16,1 0 1 0,2-4-1 15,-1 0 1-15,1 0 1 0,-1 2 2 16,1 0 0-16,-3-1 6 0,3 1 0 16,-1-2 3-16,1 0-1 0,-2 1-5 15,2-1-2-15,-1 0-3 0,1-4 0 0,0-10-6 16,0-7 4-16,0-4-5 15,1 9 5-15,5-2 2 0,-2 1-1 16,0-1 0-16,2-7-2 0,-1 6 1 16,-1 3 0-16,-1 7 1 0,-2 0-1 0,1 5 0 15,0-1 1-15,0 0-1 0,-2 5 0 16,0-1 0-16,0 1-1 0,1-1-1 16,-1 1-2-16,2-2-2 0,-2 2-1 15,4 0 2-15,5 4 1 0,5 10 2 16,1 4 0-16,2 5-3 0,-1 1 1 0,-2 2-3 15,-2 3 0-15,-3 3-2 16,1 0-12-16,-3 1-28 0,2-1-60 16,-2-3-69-16,5-5-107 0</inkml:trace>
  <inkml:trace contextRef="#ctx0" brushRef="#br0" timeOffset="616668.2338">21350 6679 410 0,'0'0'31'16,"0"0"-13"-16,0 0-8 0,0 0-3 15,0 0-3-15,0 0-2 0,0 0 2 16,0 0-3-16,86-84 0 0,-64 77 0 0,-2 0-1 15,2 3 0-15,1-2-2 0,1 1 2 16,0 0-3-16,2 3 1 16,1-1-1-16,1 0-6 0,-1 0-6 15,-1 3-11-15,-1 0-29 0,-3 0-26 0,-5 0-24 16,-1 0-26-16</inkml:trace>
  <inkml:trace contextRef="#ctx0" brushRef="#br0" timeOffset="616961.4653">21540 6457 285 0,'0'0'82'0,"0"0"-13"0,0 0-15 15,0 0-16-15,0 0-16 0,0 0-11 16,0 0-7-16,0 0-1 0,0 0-1 15,-4-19 2-15,4 19 0 0,3 3 3 16,5 9 2-16,1 3-3 0,-1 6 3 0,-1 3 3 16,0 2-6-16,-1 3 2 0,-1 1-7 15,-2 2 0-15,0-2-1 0,-3 2-1 16,0 0 0-16,0-2-5 0,0 1 0 16,0-4-3-16,0 0-3 0,2-2-5 15,-1-7-9-15,1-7-38 0,3-1-49 0,0-4-68 16</inkml:trace>
  <inkml:trace contextRef="#ctx0" brushRef="#br0" timeOffset="617259.8832">21996 6253 620 0,'0'0'38'16,"0"0"-11"-16,0 0-12 0,0 0-6 15,0 0-6-15,0 0-5 0,0 0 1 0,0 0 0 16,0 0 1-16,0 0 0 0,0 31-2 16,0-2-1-16,1 3 1 0,1 0 0 15,1 2 1-15,1 3 5 0,-1 1-7 16,0-3 2-16,0-2-6 0,1-4-1 15,2-2 0-15,0-4-7 0,2-3-8 0,-1-2-31 16,2-3-39-16,-3-4-52 0,4-1-82 16</inkml:trace>
  <inkml:trace contextRef="#ctx0" brushRef="#br0" timeOffset="617499.2772">21908 6788 529 0,'0'0'57'15,"0"0"-10"-15,0 0-16 0,0 0-12 16,0 0-8-16,0 0-8 0,0 0-3 16,0 0 0-16,0 0-3 0,0 0 0 15,50-34 0-15,-24 27-1 0,2-1-1 16,-1 1-4-16,2 0-8 0,-1 0-5 15,2 3-15-15,-1-1-26 0,1 3-39 16,-8 2-53-16,1 0-107 0</inkml:trace>
  <inkml:trace contextRef="#ctx0" brushRef="#br0" timeOffset="618027.7373">21932 7081 523 0,'0'0'57'0,"0"0"-14"0,0 0-14 15,0 0-8-15,0 0-10 0,0 0-5 0,0 0-3 16,0 0-2-16,-1-88 0 0,7 79-1 16,2 1-1-16,-1 2 0 0,1 0-1 15,0 2-2-15,-3 0-3 0,6 4 0 16,-5 0 0-16,3 0 2 0,7 0 4 15,-9 2-1-15,7 5-2 0,-4 3-2 0,-2-4 1 16,0 6-1-16,-1 1 3 0,-2-5 2 16,-2 9-1-16,-2-7 2 0,-1 2 0 15,0 7 0-15,0-7 0 16,0 5 0-16,-1-8-2 0,-1-5 1 0,1 7 0 16,-1-7 1-16,1 1-2 0,-1 1 4 15,2-6-2-15,-4 3 2 0,3 1 2 16,-1 0-1-16,1 1 0 0,1-5 1 15,0 0-1-15,0 0-1 0,0 1 0 16,0-1-2-16,0 0-1 0,0 2-4 0,0-2-3 16,0 0-1-16,0 0 1 0,1 2 4 15,9 1 5-15,2 0 0 0,5 4 5 16,-4-3-4-16,-1 2 0 0,1 1-2 16,-6-1 0-16,2 6-2 0,-2 3 4 15,-6-5-2-15,1 7 1 0,-2 0 2 16,-7 3-1-16,-3 0 1 0,-2-3-1 15,-2-2-1-15,1-2-1 0,-5-3-1 16,2-2 0-16,2-2 0 0,-1-3-2 16,-2-3-2-16,5 0-15 0,1 0-49 0,1-5-86 15,5-2-135-15</inkml:trace>
  <inkml:trace contextRef="#ctx0" brushRef="#br0" timeOffset="618421.733">22537 6639 436 0,'0'0'57'16,"0"0"-3"-16,0 0-15 0,0 0-13 15,0 0-3-15,0 0-9 0,-19-85 3 0,17 79-9 16,1 1 2-16,0 1-4 0,-1-1 0 16,1 1-2-16,-1-1-3 0,2 5-1 15,-1-2-2-15,1 2 1 0,0 0-3 16,0 0 5-16,0 4-3 0,0 9 2 16,0 8 0-16,1 7-2 0,4-2-1 15,0 1 1-15,1 1 0 0,3 0 0 16,-2 4 4-16,0 2-3 0,1-2 2 15,0-1-2-15,-2 0 1 0,0-4-2 16,-3-6 1-16,-2-4-1 0,-1 1-1 0,0-1 1 16,-7 1-1-16,-4-4-4 0,2-5-5 15,-5-5-14-15,-4-1-25 0,-3-3-47 16,-2 0-35-16,2-9-41 16</inkml:trace>
  <inkml:trace contextRef="#ctx0" brushRef="#br0" timeOffset="618624.562">22448 6361 488 0,'0'0'49'0,"0"0"-19"0,0 0-17 16,0 0-6-16,0 0-6 0,0 0-7 0,0 0-8 15,0 0-19-15,-39-84-51 0,39 70-53 16,0-6-126-16</inkml:trace>
  <inkml:trace contextRef="#ctx0" brushRef="#br0" timeOffset="619121.055">22427 5867 457 0,'0'0'38'0,"0"0"-15"0,0 0-10 0,0 0-3 16,0 0-5-16,0 0 0 0,-80 28-1 15,63-11-2-15,2 0-1 0,1 1 0 16,1 0-1-16,1-1 0 0,2 1 0 15,4-6-1-15,0 0 1 0,1-2-1 16,4-6 2-16,-2 7-1 0,1-7 1 0,1 1-1 16,-1 1 2-16,2-6 0 0,-1 0 3 15,1 0 4-15,0 0 4 0,0 0 3 16,0 2 2-16,0-2 2 0,0 0 0 16,0 1-7-16,0-1-4 0,1-6-6 15,5-6-2-15,5-3 0 0,0-3 1 0,0-1-2 16,2 1 0-16,0-2 2 15,0 2-2-15,0-1 1 0,-2 1 0 16,1 0-5-16,-1 2 5 0,-4 5-6 16,-2 4 5-16,1-1-1 0,-3 5-1 0,0 0 0 15,4-3-2-15,-2 4 1 0,0 0-1 16,6 1 2-16,2 1 1 0,4 3-1 16,4 6 0-16,-4 5 2 0,-2 3-5 15,-1 1 1-15,-1 3-4 0,-1 4 2 16,0-3-1-16,2 4-1 0,-2 0-9 0,2 1-35 15,1 2-39-15,-2-4-56 0,3 3-127 16</inkml:trace>
  <inkml:trace contextRef="#ctx0" brushRef="#br0" timeOffset="619483.7207">22881 6522 570 0,'0'0'40'15,"0"0"-10"-15,0 0-9 0,0 0-8 16,0 0-7-16,0 0-3 0,0 0-3 16,0 0-2-16,0 0 1 0,0 0-1 15,56-23-2-15,-24 15-4 0,1 3-10 16,-1-1-10-16,0-1-22 0,-5 2-43 15,2 3-53-15,-10-1-122 0</inkml:trace>
  <inkml:trace contextRef="#ctx0" brushRef="#br0" timeOffset="620026.9031">23501 6217 563 0,'0'0'38'15,"0"0"-6"-15,0 0-12 0,0 0-8 16,0 0-7-16,-1-83-5 0,11 70-1 15,4 0-3-15,2 2-1 0,3 2-2 0,1 5 0 16,1 2-1-16,0 2 1 0,1 0 0 16,-2 6 1-16,0 5-1 15,-1 1-2-15,-4 3 2 0,-5 3 1 0,-2 2 0 16,-2 4 2-16,-6-1 0 0,0 4-1 16,-4 1 3-16,-9 1-2 0,-5-1 3 15,-6 3 0-15,-5-2 0 0,-4 1 1 16,-1-2 2-16,1-3 3 0,3-3-4 15,4-4 3-15,9-8-2 0,8-4 0 16,6-3 1-16,3-3 4 0,-2 0 0 0,2 0 0 16,-1 0 3-16,1 0-3 0,-1 0-2 15,1 0-8-15,0-3-1 0,0-8-4 16,4-1 1-16,6-1 2 0,0 4 1 16,3 0-2-16,-4 7 1 0,4-1-2 15,-1 1 1-15,2 2 2 0,3 0-1 16,2 0 3-16,4 2-3 0,-4 3-4 0,1 2 1 15,-1-1-3-15,1 2-2 16,0 1-11-16,-1-1-12 0,2 1-12 16,-3-3-18-16,-5-2-2 0,5-2-3 0,-2-2 1 15,4 0-5-15</inkml:trace>
  <inkml:trace contextRef="#ctx0" brushRef="#br0" timeOffset="620259.6603">24013 6243 288 0,'0'0'87'0,"0"0"-7"0,0 0-23 16,0 0-14-16,0 0-7 0,0 0-9 15,0 0-7-15,0 0-7 0,0 0-6 0,0 0-4 16,-3-75-3-16,3 75-1 0,-3 2 1 16,-5 12 0-16,-3 10 0 0,-4 10 0 15,0 2 0-15,-2 2 0 0,-1 2-3 16,0 2-1-16,-3 1 1 0,0 2 0 15,-4 2-5-15,1 1-3 0,-1 1-10 0,3-2-27 16,1-2-40-16,-1-2-63 0,4-5-126 16</inkml:trace>
  <inkml:trace contextRef="#ctx0" brushRef="#br0" timeOffset="620821.3392">23821 6665 569 0,'0'0'46'0,"0"0"-12"0,0 0-11 16,0 0-10-16,0 0-8 0,0 0-2 15,0 0-2-15,22-80 0 0,-15 73-1 16,1 1-1-16,5-1 0 0,-4 3-2 15,8 0-1-15,1 4-1 0,-2 0-2 16,4 0 0-16,-4 8 0 0,0-1 1 16,-3 4 1-16,0 3 2 0,-3-1-2 0,-1 2 1 15,-3-2 1-15,-1 2-2 0,-4-5 3 16,-1 2-2-16,0 7 3 0,0-7 1 16,-1 4 0-16,-3-4 0 0,0-4 2 15,-1 2 1-15,4-8-2 0,-1 3 4 16,2-5 0-16,0 0 0 0,0 0 1 0,-1 0-1 15,1 0-2-15,-2 0 0 0,1 0 1 16,-1 0 0-16,1 0-2 16,-1 0 0-16,1 0-2 0,1 0-2 15,-2 0-1-15,2 0-4 0,0-2 0 0,0 1-1 16,0-2 1-16,5 2 1 0,7-1 1 16,5 2-1-16,-1 0 1 0,5 4 0 15,-2 6 1-15,-4 0 1 0,0 1 1 16,-3 3 2-16,-2-1 0 0,-1-2-1 15,-3 1 1-15,-3-3-1 0,-3 3 1 0,0 6 1 16,-8-1 1-16,-7 3 1 0,-5-5 0 16,-3-5 0-16,-2 0 0 15,-3-5-1-15,-2-3 0 0,1-2 1 16,0 0-1-16,0-2-1 0,5-6-2 0,2-2-4 16,3-3-11-16,3-1-32 0,6-1-64 15,4-5-112-15</inkml:trace>
  <inkml:trace contextRef="#ctx0" brushRef="#br0" timeOffset="621258.6723">24268 6223 615 0,'0'0'45'0,"0"0"-16"0,0 0-8 0,0 0-9 15,0 0-5-15,0 0-3 0,0 0-5 16,0 0-2-16,0 0 0 0,-8-50 0 16,8 50 1-16,3 15 2 0,3 5-2 15,0 10 0-15,0-2 2 0,1 1-2 16,-3-2 1-16,-1-2-1 0,1-1 0 0,-2-7-2 15,1-1 2-15,-2-5 1 16,-1-8 0-16,2 4-1 0,-2-7 1 0,0 0 0 16,0 0 2-16,1 2 2 15,-1-1-1-15,2-1 2 0,1 0-2 0,5-5-1 16,2-8 0-16,6-7-1 0,-1-3-1 16,0-1 1-16,-2-1-1 0,2 0 0 15,2-2-2-15,0 1-1 0,0 1-5 16,1 1-7-16,-2 6-6 0,-3 6-6 15,-6 4-9-15,1 7-8 0,1 1-11 0,0 0-20 16,3 11-17-16,-7 2-20 0,-4 7-55 16</inkml:trace>
  <inkml:trace contextRef="#ctx0" brushRef="#br0" timeOffset="621478.1404">24330 6433 473 0,'0'0'63'0,"0"0"-20"16,0 0-10-16,0 0-12 0,0 0-9 0,0 0-7 16,0 0-3-16,0 0-3 0,0 0 0 15,0 0 0-15,17-15 0 0,2 15-2 16,1 4 0-16,-2 3-1 0,2 3 3 16,1 0-1-16,1 1-1 0,4 0-5 15,0 1 0-15,2-2-6 0,1 0-15 16,-2-3-19-16,0 1-44 0,-1-5-38 15,-1-2-80-15</inkml:trace>
  <inkml:trace contextRef="#ctx0" brushRef="#br0" timeOffset="621991.4076">24386 5642 425 0,'0'0'67'0,"0"0"-19"0,0 0-14 16,0 0-9-16,0 0-9 0,0 0-6 15,0 0-6-15,0 0-6 0,0 0-1 16,-16-20 0-16,8 26 0 0,-4 9 3 15,-5 5-1-15,-1 5 0 0,1-2 1 0,0 1-3 16,4-2 0-16,-1-1 0 0,3-2 0 16,1-1 7-16,2-6-2 0,3-4 2 15,4-4-3-15,1-4 0 16,-2 0 1-16,2 0 1 0,0 2 3 0,-1-1 2 16,1-1-3-16,-2 2-4 0,2-2 1 15,0 0-5-15,0-5 5 0,0-9 1 16,0-7-1-16,2-5-1 0,5 3-2 15,0 0 1-15,0 4 1 0,-1 4 0 16,0 1 0-16,-1 7 0 0,-3 2-1 0,1 1 0 16,-3 4-1-16,0-2-2 0,0 2-4 15,1 0 1-15,1 0 0 0,4 0 2 16,4 0 4-16,4 5-1 0,2 5-1 16,-2 1-1-16,0 1 1 0,0 2-2 15,-2 0-4-15,1 1 2 0,2-2-1 0,-1 0-1 16,0 0-8-16,-1-2-25 15,0 1-37-15,-4-3-32 0,-1 0-21 16,1-1-33-16</inkml:trace>
  <inkml:trace contextRef="#ctx0" brushRef="#br0" timeOffset="622306.7631">24736 5629 546 0,'0'0'33'16,"0"0"-18"-16,0 0-7 0,0 0-1 15,0 0-1-15,0 0 2 0,0 0 0 16,87 39-5-16,-60-15 1 0,2 4-1 15,2 5 1-15,-1 6 4 0,0 4-5 0,-1 4 4 16,-1 5-7-16,-6 5-3 0,-2 5 3 16,-6 8-4-16,-4 6 3 0,-7 3-3 15,-3 3 0-15,-6-1-2 0,-12-1-10 16,-7-4-12-16,-5-3-30 0,-8-5-59 16,-3-4-111-16</inkml:trace>
  <inkml:trace contextRef="#ctx0" brushRef="#br0" timeOffset="638552.2227">25275 6252 171 0,'0'0'55'0,"0"0"-7"15,0 0-6-15,0 0-14 0,0 0-2 16,0 0-4-16,0 0 0 0,0 0-3 15,0 0-5-15,0-26-3 0,2 25-3 16,-2-1-3-16,1 1-1 0,-1-1-2 0,5-2 0 16,-2-1-1-16,0 2 0 0,0 0 0 15,-3 3 0-15,0-2-1 0,0 2 0 16,1 0 1-16,0 0 1 0,1 0-2 16,-1 0 1-16,1 0 0 0,0 0 0 15,0 0 1-15,-1-1-1 0,1 1 2 0,-1 0-1 16,1 0 1-16,-1 0-2 15,1 0 0-15,-1 0 0 0,1 0-1 16,-1 0 0-16,0 0 0 0,1 0-2 16,-1 0 1-16,1 0-4 0,-1 0 0 0,-1 0-2 15,2 0-5-15,-2 0-7 0,1 0-12 16,-1 0-31-16,0-2-24 0,2 2-37 16</inkml:trace>
  <inkml:trace contextRef="#ctx0" brushRef="#br0" timeOffset="639111.1066">25287 6292 220 0,'0'0'51'0,"0"0"-14"0,0 0-11 15,0 0-4-15,0 0 1 0,0 0 0 16,0 0 2-16,0 0-3 0,0 0-3 16,-16-14-3-16,16 14 0 0,-3-1-4 15,3 1-2-15,-1-2-1 0,1 2-2 16,0-2-2-16,0 2-2 0,0-1-1 15,0 1 0-15,0-4 2 0,1 3 3 16,12-1-4-16,3-2 2 0,4 1-3 16,6 1-2-16,-1-2 1 0,-2 1-1 0,2 1 0 15,2 0 1-15,-1-3-2 0,2 3 0 16,-2-2 0-16,0 1-4 0,-3 0 2 16,2 0-1-16,-8 1-1 0,-1 1-3 15,-3 1-1-15,-7 0-7 0,-1 0-9 16,0 0-8-16,1 0-19 0,-1 0-18 0,1 0-9 15,-6 0-14-15,-6 7-32 0</inkml:trace>
  <inkml:trace contextRef="#ctx0" brushRef="#br0" timeOffset="639498.7033">25427 6103 267 0,'0'0'67'0,"0"0"-3"15,0 0-5-15,0 0-13 16,0 0-9-16,0 0-7 0,0 0-9 0,0 0-5 16,0 0-6-16,0 0-3 0,-11-49-3 15,11 49 1-15,0-1-4 0,0 1-1 16,0-1-2-16,0 1-3 0,0 0-1 15,0 0 2-15,0 1 2 0,0 13 4 16,3 7 0-16,4 11 0 0,-3 1-1 0,2 7 1 16,-2 1-2-16,-1 4 1 0,2-1-1 15,-2 0 0-15,1-2-2 0,-1-5 1 16,-1-2 3-16,1-3-4 0,2-3 3 16,-2-3-3-16,0-9 0 0,0-2-1 15,-2-6 0-15,1-5-3 0,-1 1-1 16,-1-5-2-16,0 0-7 0,0 0-5 15,1 2-13-15,-1-1-17 0,0 0-37 16,2 1-28-16,-2-2-76 0</inkml:trace>
  <inkml:trace contextRef="#ctx0" brushRef="#br0" timeOffset="639691.3302">25788 6418 514 0,'0'0'11'0,"0"0"-8"16,0 0-17-16,0 0-67 0,0 0-144 15</inkml:trace>
  <inkml:trace contextRef="#ctx0" brushRef="#br0" timeOffset="646542.8794">10988 7957 37 0,'0'0'7'0,"0"0"-2"0,0 0-4 0,0 0 4 16,0 0 0-16,0 0 2 0,0 0 2 16,0 0 2-16,0 0 1 0,0 0 0 15,9-30 5-15,-9 30 0 0,0 0 3 16,0-2-2-16,0 1 2 0,0-1-1 15,0 0 0-15,0 1-2 0,0-1-1 16,0 0-1-16,-3 1-3 0,3 0 0 0,-1-1-3 16,-1 2-1-16,1-2-2 0,-1 2-5 15,1-1-1-15,-1 1-2 0,1 0-3 16,-5 0 1-16,-1 3 1 16,0 8 1-16,-5 7 4 0,1 3-2 0,2 4-1 15,0 3 0-15,1 1-3 0,2 3 1 16,0 1 2-16,6 4 0 0,-3-2-4 15,3 1-4-15,0-2 3 0,3-2 2 16,6-4 2-16,1 0 3 0,0-4-7 16,2-3-4-16,2-1-3 0,-1-3-5 0,6-4-8 15,0-2-9-15,2-2-12 0,-5-4-25 16</inkml:trace>
  <inkml:trace contextRef="#ctx0" brushRef="#br0" timeOffset="647410.1538">11178 7984 100 0,'0'0'28'0,"0"0"-1"0,0 0 1 15,0 0 1-15,0 0-2 0,0 0-5 16,0 0-4-16,0 0-5 0,0 0-3 0,0 0 0 15,-16-37-2-15,16 36-1 0,-1 1-4 16,1-1-3-16,-2 1 1 16,1 0-2-16,-1 0-2 0,-2 0 3 15,-4 4-1-15,1 1 1 0,-1 10 0 0,0-2 1 16,1 1-1-16,1 6 0 0,-1-2-1 16,3 0 1-16,-2 2-2 0,5-6 2 15,-1 6 2-15,1-2-4 0,1 0 1 16,0 1 0-16,0-2-1 0,0 1-1 15,0-2 2-15,4 5 0 0,2-7-1 0,-2-1-1 16,5-1-1-16,-5-4 0 0,6 1 1 16,-4-3 1-16,4-3 0 0,0 0 1 15,1-3-4-15,4 0-2 16,-6 0 0-16,7-4 3 0,-3-3 5 0,0 2 5 16,1-6 1-16,-3 0 3 0,0-2-2 15,-2-2 1-15,-5 2-1 0,-1-1 3 16,0 6 4-16,0 1 2 0,-2 3 0 15,-1-2-5-15,0 1-2 0,0 1-5 16,-7-2-2-16,-2 6-2 0,-8 0-2 0,-5 6-1 16,-1 8 0-16,3 4-2 0,-2 4-14 15,5 4-14-15,-2-2-34 16,3 2-44-16</inkml:trace>
  <inkml:trace contextRef="#ctx0" brushRef="#br0" timeOffset="647727.9768">11325 8242 295 0,'0'0'41'0,"0"0"-12"16,0 0-10-16,0 0-9 0,0 0-8 15,0 0-4-15,0 0-6 0,0 0 0 0,0 0 1 16,0 0 2-16,-4-11 5 0,4 20 1 16,0 2 2-16,0 9-3 0,0-1-2 15,0 3-2-15,0 5-5 0,-2-7-5 16,0 0-10-16,2-7-13 0,0 2-24 15,0 0-46-15</inkml:trace>
  <inkml:trace contextRef="#ctx0" brushRef="#br0" timeOffset="648189.8795">11422 8021 378 0,'0'0'41'0,"0"0"-10"0,0 0-13 16,0 0-13-16,0 0-7 0,0 0-7 15,0 0-6-15,0 0 0 0,0 0 5 16,-17 0 3-16,11 13 9 0,0 4 0 15,0 3-1-15,3-7 1 0,0 2-4 16,-2-4 1-16,5 0-1 0,-1-1 1 16,1 1 0-16,0 0 1 0,0-3-2 0,0 2-1 15,0-6-2-15,1 1-2 0,2-4-8 16,1 3 2-16,-1-1-1 0,4-2 4 16,-1-1 13-16,7-6 4 0,0-5 3 15,2-3 0-15,-3-1 1 0,-1-2-2 16,-4 5 2-16,-3-3 1 0,0 6-1 15,-2-5 0-15,-2-4 6 0,0 8 3 0,0-9 0 16,-6 3-2-16,-1 0-5 16,-3-4-7-16,1 4-1 0,1 6 0 15,-1-1-2-15,3 3-3 0,3 5-3 0,-6-1-7 16,-2 4-6-16,-4 0-5 0,-3 7-15 16,3 8-29-16,2 2-33 0,6 1-54 15</inkml:trace>
  <inkml:trace contextRef="#ctx0" brushRef="#br0" timeOffset="648461.2129">11633 8092 371 0,'0'0'58'0,"0"0"-18"0,0 0-14 0,0 0-14 16,0 0-6-16,0 0-6 0,0 0-1 15,0 0-2-15,0 0-2 0,-40 26-1 16,33-8-3-16,2 3 0 0,1 3-3 16,1 2-7-16,-3 3-17 0,6 0-35 15,-5-2-30-15,2-1-73 0</inkml:trace>
  <inkml:trace contextRef="#ctx0" brushRef="#br0" timeOffset="648881.9271">11662 7924 373 0,'0'0'35'0,"0"0"-13"0,0 0-13 15,0 0-10-15,0 0-3 0,0 0-1 0,0 0 0 16,0 0 5-16,0 0 0 0,0 0-2 16,-29 28 0-16,26-16-2 0,2 1 1 15,1 0 0-15,0 4 0 0,0-7 1 16,1 7 0-16,2-8-2 0,0-1 2 15,0 0-3-15,0-4 3 0,0 1-1 0,-3-5 2 16,0 0 1-16,0 0 1 0,1 1 3 16,1-1 1-16,2 0-1 0,5 0 1 15,-2-6-2-15,0-5 1 16,-1-2 1-16,-3 2 2 0,1-8 1 0,-4 2-1 16,0-1-1-16,0-2-2 0,0 0 3 15,0 1-1-15,-4 1-3 0,3 0 2 16,-5 4 0-16,1 6 1 0,-1-2 1 15,1 3-3-15,-4-1-4 0,3 2-6 16,2 4-12-16,1-2-19 0,-4 3-43 0,0-1-51 16</inkml:trace>
  <inkml:trace contextRef="#ctx0" brushRef="#br0" timeOffset="649149.8214">11716 7786 434 0,'0'0'47'16,"0"0"-14"-16,0 0-14 0,0 0-9 16,0 0-9-16,0 0-4 0,0 0 2 15,0 0 0-15,0 0 2 0,0 0 1 16,47 9-3-16,-24 7 2 0,-2 5 3 0,-1 6-3 15,-1 7 4-15,-3 4-6 0,-2 3 0 16,-1 6-1-16,-4 6-2 16,-6 6 0-16,-3 6-10 0,0 4-24 15,-4 3-79-15,-7 0-143 0</inkml:trace>
  <inkml:trace contextRef="#ctx0" brushRef="#br0" timeOffset="650618.0156">26473 5914 194 0,'0'0'65'0,"0"0"-12"0,0 0-12 16,0 0-3-16,0 0-6 0,0 0-7 15,0 0-2-15,0 0-5 0,0 0 0 0,4-62-3 16,-4 57-4-16,0 0-2 0,0 1-3 16,0 1 0-16,0 3-5 0,0-3-1 15,-6 3-1-15,-4 0-1 16,-1 4 1-16,-7 5 3 0,7 3-7 0,0 3 3 16,3 2-3-16,2 3 2 0,2 1 5 15,1 3-1-15,0 4 2 0,2-1-2 16,-1 2-1-16,2 0 1 0,0 0-1 15,3-2-1-15,1-1 1 0,2 0-2 16,0-2 1-16,0-1 0 0,1-3 0 0,-1-5-1 16,0-2 0-16,-2-5-1 0,-3-3 1 15,4 2 0-15,-1-4 1 0,-1 0 1 16,0 1 0-16,-3-4 2 16,4 0 1-16,1 0 3 0,3-3-1 0,5-5 1 15,-4-3-1-15,1-4 1 0,1-2-5 16,-3-1 1-16,1 0 1 0,0-1 0 15,-3 6 2-15,0-1-1 0,-3 5 2 16,1 0 0-16,-1-1-1 0,-1 7 0 16,1-2 1-16,-3-2-2 0,0 3-1 0,0-7 1 15,0 2-2-15,-3 0 0 0,-6-1-2 16,3 3-1-16,-9-2 0 0,0 5 1 16,-5 2-2-16,-5-1 0 0,3 3-1 15,-2 0-1-15,-4 5-2 0,-1 5-1 16,-2 3-3-16,0 2-12 0,1 2-12 0,5 1-31 15,9 1-43-15,6-3-24 0,9 1-60 16</inkml:trace>
  <inkml:trace contextRef="#ctx0" brushRef="#br0" timeOffset="651205.3658">26766 6299 138 0,'0'0'41'0,"0"0"-7"15,0 0-9-15,0 0-10 0,0 0-6 16,0 0 1-16,0 0 0 0,0 0 1 16,0 0-3-16,5-4-1 0,3-2-1 15,-2 0 2-15,0 0-2 0,0 1 0 16,0-2-2-16,5-5-1 0,-2 1-1 15,3-3-1-15,-1 2 0 0,-4 3 0 16,2-2 1-16,1-1 3 0,-4 4 5 16,1-4 2-16,-1 6 4 0,-5 1 3 0,2 2 0 15,-3 3 1-15,0-4 2 0,2-1-1 16,-1 0-2-16,1 2-6 0,-2 3-4 16,0-2-2-16,0 2-4 0,0 0-2 15,0-2-2-15,0 2 0 0,0 0 0 16,-6 9 0-16,-4 6-1 0,-1 7 1 0,0 0 0 15,4 3 0-15,1-1-2 0,3-2 1 16,3 2-3-16,0-5-1 16,1-1 0-16,7-2 0 0,2-2 2 15,4-5-1-15,2 0-5 0,3-3 1 0,-6-3 1 16,6-1 2-16,-1-2 0 0,1 0-5 16,6-7-6-16,-5-1-10 0,-5 0-11 15,-5-1-25-15,0-2-25 0,-3-3-64 16</inkml:trace>
  <inkml:trace contextRef="#ctx0" brushRef="#br0" timeOffset="651380.1813">26881 5972 229 0,'0'0'31'0,"0"0"-14"0,0 0-15 16,0 0-14-16,0 0-24 0,0 0-63 0</inkml:trace>
  <inkml:trace contextRef="#ctx0" brushRef="#br0" timeOffset="652001.8603">26835 5500 429 0,'0'0'51'0,"0"0"-13"0,0 0-12 0,0 0-9 16,0 0-7-16,0 0-4 0,0 0-4 16,0 0-2-16,0 0-3 15,0 0-2-15,-6-34-2 0,6 34 1 0,-2 0 2 16,1 0 3-16,-4 6 1 0,1 7 1 16,-3 6-3-16,-2-1 0 0,2 2 0 15,-2 1 2-15,1 2 0 0,-3 0 3 16,3-3-3-16,-1-1 1 0,1-6 0 15,3-4-1-15,1-2 0 0,2-3 1 0,1-1 0 16,-1 2 0-16,2-5 4 0,-1 0-2 16,1 0 4-16,0 0 1 0,-2 2 0 15,2-2-1-15,0 0-4 0,0-2 0 16,0-10-1-16,0-6 0 0,0-7 1 16,5 2-2-16,-1 3 2 0,1-1-1 15,0-2 1-15,2 1-2 0,-1-1 0 16,0 2-1-16,0 1-1 0,-2 5 2 15,1 0 0-15,-1 6 0 0,-3 4-1 16,2-4 0-16,-1 4 0 0,-1 1-1 0,0 1 0 16,-1 3 0-16,0-1-3 0,0 1-3 15,2 0-1-15,-2-2 2 0,6 2 3 16,1 3 2-16,6 9 2 0,2 5 0 16,-3 4-1-16,0 3 1 0,-2-1-1 15,0 1 0-15,-1 2-1 0,-2-2 1 0,1 1-1 16,0-4 0-16,-2 0-1 15,0-7-3-15,-2 1-2 0,1-5-13 16,-4-5-36-16,4 6-59 0,-2-5-154 16</inkml:trace>
  <inkml:trace contextRef="#ctx0" brushRef="#br0" timeOffset="652219.1787">27297 5748 542 0,'0'0'19'0,"0"0"-11"15,0 0-9-15,0 0-13 0,0 0-45 16,0 0-115-16,0 0-105 0</inkml:trace>
  <inkml:trace contextRef="#ctx0" brushRef="#br0" timeOffset="654420.7981">27501 6089 403 0,'0'0'63'0,"0"0"-16"0,0 0-16 15,0 0-13-15,0 0-8 16,0 0-8-16,0 0-4 0,0 0 0 0,0 0-1 16,0 0 0-16,-4-8 4 0,9 15-1 15,7 7-1-15,4 2-4 0,-1 4 0 16,-1 0 1-16,2 3 0 0,0 1 5 15,1 0 0-15,2-1-1 0,-1 0-1 16,0-3 0-16,-1-2-3 0,-2-2-3 0,1 0-5 16,-2-2-9-16,-2-5-11 0,-2 1-18 15,0-2-27-15,-4-3-13 0,5 4-13 16,-5-2-5-16</inkml:trace>
  <inkml:trace contextRef="#ctx0" brushRef="#br0" timeOffset="654647.9898">27734 6126 238 0,'0'0'78'0,"0"0"-6"0,0 0-21 0,0 0-17 16,0 0-12-16,0 0-11 0,0 0-8 15,0 0-1-15,0 0-1 0,-7-6 2 16,-2 24 0-16,-3 10 1 0,-3 3-3 0,-2 5 0 15,-3-1-5-15,-1 3 0 0,2-2-2 16,-1 0-3-16,-1-3-10 16,4 1-8-16,-3-6-53 0,2-1-48 15,5-9-115-15</inkml:trace>
  <inkml:trace contextRef="#ctx0" brushRef="#br0" timeOffset="656706.2715">28144 5850 363 0,'0'0'58'0,"0"0"-17"15,0 0-12-15,0 0-7 0,0 0-4 16,0 0-6-16,0 0-3 0,0 0-5 0,0 0-3 15,0 0-3-15,-10-38 0 0,23 29 1 16,5-1 0-16,1 6 0 16,2 0-8-16,2 0-2 0,-1 1 1 15,3 2 3-15,1 1 7 0,0-2-2 0,1 2-3 16,0-2-3-16,-2 1-7 0,-4 0-3 16,-1 1-8-16,-1-1-8 0,-5 1-27 15,-1 0-21-15,0 0-29 0,-6 0-40 16</inkml:trace>
  <inkml:trace contextRef="#ctx0" brushRef="#br0" timeOffset="656985.8144">28257 5872 297 0,'0'0'74'0,"0"0"-15"0,0 0-20 15,0 0-6-15,0 0-15 0,0 0 0 16,0 0-10-16,0 0-4 0,0 0-7 0,-13-19 1 16,13 19 4-16,0 0-3 0,2 4 8 15,7 7-8-15,0 6 1 0,0 1-1 16,-1 3 1-16,-4 0 1 0,1 2-2 16,-2 3 1-16,-3 1-4 0,0 1 2 15,0 1-1-15,0-1 0 0,0 0-5 16,-3-1-3-16,2-7-11 0,-2 1-7 15,3-7-38-15,0 1-32 0,0 0-56 16</inkml:trace>
  <inkml:trace contextRef="#ctx0" brushRef="#br0" timeOffset="657438.9812">28510 6296 539 0,'0'0'50'15,"0"0"-18"-15,0 0-10 0,0 0-10 16,0 0-6-16,0 0-1 0,0 0-1 15,0 0-1-15,0 0-2 0,-21-31-1 0,19 29-2 16,2 2-2-16,0 0-3 0,-1 0-1 16,1 0 1-16,0 0 1 0,0 0 3 15,0 14 4-15,-2 4-1 0,2 5 1 16,-1 2-1-16,-1-8 0 0,2 2 0 16,-1 1-1-16,-1 2 1 0,1 2 1 15,-1-1-1-15,1-7 5 0,1 3-5 16,0-1 2-16,0-6-4 0,0 5-1 15,0-7-1-15,0 0 0 0,4-2 0 16,1 0 2-16,1-1-3 0,-3-3 3 0,5-1 0 16,-1-3 1-16,5 0 0 0,8 0-7 15,-2 0-6-15,0 0-9 0,-1 0-7 16,0-2-8-16,-7-1-20 0,7 0-37 16,-7 1-15-16,-5 1-23 0</inkml:trace>
  <inkml:trace contextRef="#ctx0" brushRef="#br0" timeOffset="657700.0055">28392 6556 407 0,'0'0'48'16,"0"0"-12"-16,0 0-10 0,0 0-13 16,0 0-3-16,0 0-10 0,21-78-1 15,-9 66-5-15,5 2-7 0,1-1 0 0,2 0-5 16,0 0-18-16,3 3-7 0,-1-1-16 16,3 2-15-16,-3 1-1 0,2 1-14 15,-2-2-17-15</inkml:trace>
  <inkml:trace contextRef="#ctx0" brushRef="#br0" timeOffset="657898.3003">28480 6295 381 0,'0'0'78'0,"0"0"-20"16,0 0-21-16,0 0-13 0,0 0-8 15,0 0-9-15,0 0-5 0,0 0-5 16,0 0-1-16,0 0 0 0,29-60-1 15,-7 50 0-15,4 1-1 0,3 1-3 16,2 3-3-16,0 1-5 0,-1 1-12 0,-2 2-22 16,-2-1-36-16,-2 2-24 0,-8 0-52 15</inkml:trace>
  <inkml:trace contextRef="#ctx0" brushRef="#br0" timeOffset="658258.768">29017 6396 452 0,'0'0'55'0,"0"0"-18"0,0 0-9 16,0 0-6-16,0 0-5 0,0 0-6 0,0 0-1 15,0 0-5-15,0 0-2 16,-60-46-3-16,49 46-1 0,-5 0 0 16,4 11 0-16,-5 5 0 0,5-2 0 15,3 5 0-15,4-6 0 0,-1 3 0 0,5-5 1 16,1 4 3-16,0 4-4 0,0-3 3 16,3 2-5-16,4-3 1 0,0-3-1 15,2 0 0-15,2-1 0 0,-1-2-1 16,1-3-1-16,3 0-1 0,-1 0-5 15,3-3-7-15,-6-1-15 0,5-2-8 0,5 0-21 16,0 0-29-16,6-3-18 0,-4-5-73 16</inkml:trace>
  <inkml:trace contextRef="#ctx0" brushRef="#br0" timeOffset="658440.064">29339 6468 512 0,'0'0'49'0,"0"0"-16"0,0 0-16 0,0 0-10 16,0 0-6-16,0 0-7 0,0 0-20 16,0 0-64-16,0 0-129 0</inkml:trace>
  <inkml:trace contextRef="#ctx0" brushRef="#br0" timeOffset="660417.9906">29614 5742 198 0,'0'0'63'0,"0"0"-7"0,0 0-17 0,0 0-7 16,0 0-12-16,0 0-4 0,0 0-3 15,0 0-5-15,0 0-3 0,-13-7 0 16,13 4-2-16,0 3-1 0,0-1 4 15,0 1-2-15,0 0 1 0,3-1 0 16,11 1-4-16,5 0 1 0,6-2-4 0,-2 1-1 16,0-1-3-16,0 2-3 0,2-2-8 15,0 1-21-15,0-1-33 0,2 0-40 16,-1-1-78-16</inkml:trace>
  <inkml:trace contextRef="#ctx0" brushRef="#br0" timeOffset="660945.8856">30194 5545 335 0,'0'0'48'16,"0"0"-15"-16,0 0-13 0,0 0-11 15,0 0-7-15,0 0-7 0,0 0-1 0,0 0 0 16,0 0 0-16,0 0 6 0,-31-3 0 16,20 21 0-16,0 3 1 0,0 2-1 15,2 0 2-15,-1-1 0 0,0 1-4 16,1-2 4-16,1 2-4 0,0-1 4 15,1-1-2-15,2 0 0 0,0-4 4 0,4 1-5 16,1-1 5-16,0 1-6 0,0-1 0 16,3-2 0-16,2-2-3 0,0-4-4 15,3 4-3-15,-2-6-4 16,1-1-2-16,1 0 6 0,3-1 13 0,4-2 10 16,-4-2 3-16,5 1 2 0,-4-2-6 15,-5 0 3-15,0 0 5 0,-2 0 6 16,-1 0 6-16,0 0-1 0,3 0 1 15,-7 0-2-15,2-3-6 0,1 0-6 16,-2 0-7-16,2-6-3 0,-2 4-3 0,-1-1 0 16,0-5-2-16,0 7 0 0,-1-5-7 15,-3 0 4-15,-8 4-2 0,-4 2-4 16,-4 3 1-16,-4 5-11 16,2 10-19-16,-1 2-24 0,1-1-36 0,4 4-27 15,1-2-74-15</inkml:trace>
  <inkml:trace contextRef="#ctx0" brushRef="#br0" timeOffset="661278.9469">29786 6233 425 0,'0'0'75'0,"0"0"-24"0,0 0-17 16,0 0-15-16,0 0-5 0,0 0-5 15,0 0-4-15,0 0-1 0,0 0-2 16,0 0-2-16,20-11 0 0,6 5-1 15,7 0 0-15,3-2 1 0,7 2-3 0,0 0-6 16,-1 0-2-16,-2 0-8 0,4 1-12 16,-4 0-19-16,-1 0-38 0,3 0-35 15,-3-1-66-15</inkml:trace>
  <inkml:trace contextRef="#ctx0" brushRef="#br0" timeOffset="661666.44">29990 6427 585 0,'0'0'42'16,"0"0"-13"-16,0 0-6 0,0 0-9 15,0 0-7-15,0 0-2 0,0 0-4 16,0 0-1-16,0 0-1 0,0 0-2 16,17-59-1-16,0 52 0 0,1 2 0 0,2 3 0 15,5 0 1-15,-1 2 1 0,2 0-1 16,-1 0 2-16,-2 5-1 0,-1 1-2 16,-5 2 1-16,0 0 0 0,-3 3-1 15,-3 3 3-15,-4-3-2 0,-2 3 2 16,-4 5 1-16,-1 4 0 0,-1 5 5 0,-7 3-2 15,-2 0 0-15,-3 3-3 0,0-1-1 16,-1 1-1-16,2-2-1 16,-1 1 2-16,3-3-7 0,1-1-1 15,2-3-11-15,0-7-17 0,4-9-32 0,3 2-49 16,0-6-55-16</inkml:trace>
  <inkml:trace contextRef="#ctx0" brushRef="#br0" timeOffset="661899.8604">30019 6680 512 0,'0'0'61'16,"0"0"-21"-16,0 0-16 0,0 0-9 15,0 0-6-15,0 0-5 0,0 0-4 16,0 0-4-16,0 0 0 0,0 0-4 15,66-80-1-15,-38 69-3 0,0 0-3 16,4 1-4-16,0-1-11 0,1 0-17 0,1 3-17 16,-1-3-19-16,2 2-19 0,-2 1-31 15</inkml:trace>
  <inkml:trace contextRef="#ctx0" brushRef="#br0" timeOffset="662405.6629">30688 6128 391 0,'0'0'41'16,"0"0"-14"-16,0 0-9 0,0 0-3 16,0 0 3-16,0 0 2 0,0 0-3 15,0 0-3-15,0 0-8 0,7-82-4 16,-1 67 0-16,-3 5 0 0,0 0 1 15,1-1 1-15,-2 5-1 0,-1 1 4 0,-1 5-2 16,0-1 2-16,0 1 0 0,0-2-2 16,2 1-3-16,-2 0-1 0,0-1-4 15,0 1 0-15,0 1 1 16,-2 0-3-16,-6 1 4 0,-3 9-1 0,-3 7 1 16,4 3 1-16,1 1 0 0,1 0-2 15,3-4 0-15,2 1 0 0,3 2-1 16,0-2 0-16,0 5 2 0,3-2-4 15,3-10 2-15,2 0-2 0,4-3 1 16,4-3-4-16,-3 1-3 0,6-6-11 0,-2 0-16 16,3-1-29-16,3-7-9 0,-6-2-18 15,0-1-11-15,-6-4-25 0</inkml:trace>
  <inkml:trace contextRef="#ctx0" brushRef="#br0" timeOffset="662582.8396">30657 5812 515 0,'0'0'37'0,"0"0"-16"0,0 0-8 16,0 0-5-16,0 0-8 0,0 0-6 15,0 0-28-15,0 0-65 0,0 0-96 16</inkml:trace>
  <inkml:trace contextRef="#ctx0" brushRef="#br0" timeOffset="663106.0137">30684 5367 546 0,'0'0'40'16,"0"0"-14"-16,0 0-11 0,0 0-8 0,0 0-5 16,0 0-5-16,0 0-3 0,0 0-1 15,0 0 2-15,0 0 2 0,-19-3 3 16,8 15 0-16,-1 3-2 0,0-1 2 15,4-2-3-15,0-1 2 0,4-4 1 16,1-4 0-16,2 2 0 0,1-5 1 0,-2 0 0 16,2 0 0-16,0 2 1 0,-1-1 1 15,1 1 1-15,-2-1 0 0,2 0 1 16,-1-1 3-16,1 0-2 0,-2 2-1 16,2-2-2-16,0 0 0 0,-2 0-2 15,2-3 1-15,-2-3-1 0,2-8 0 16,0-4-1-16,0 7 1 0,2-5 4 15,2 5-1-15,0 2 3 0,-1 0-3 16,2 0-1-16,-3-1-1 0,3 2-2 16,-2 0 1-16,-2 4-2 0,2 1-1 0,-3 3-2 15,0-2-3-15,0 2-3 0,3 0-1 16,3 0 3-16,4 0 4 0,3 6 3 16,6 6 0-16,-1 4-1 0,-3 3-2 15,1 1 2-15,-5 3-5 0,1-1-3 16,-1 3-11-16,0 0-16 0,-3 0-38 0,1 0-49 15,-3-6-93-15</inkml:trace>
  <inkml:trace contextRef="#ctx0" brushRef="#br0" timeOffset="664883.0086">31097 6024 294 0,'0'0'71'0,"0"0"-17"0,0 0-14 16,0 0-13-16,0 0-4 0,0 0-7 16,0 0-3-16,0 0-1 0,0 0-4 15,0 0-2-15,0 0-1 16,6-1-3-16,4-4-1 0,6-1 1 0,3 0-2 16,1 0 0-16,5 0 1 0,-1 1 2 15,5 1-1-15,2 0 0 0,-1-1-1 16,-2 0-5-16,1 2-3 0,-3 0-4 15,-8 2-6-15,1-1-5 0,-6 2-5 16,0 0-12-16,6 0-30 0,-9 0-32 0,1 0-46 16</inkml:trace>
  <inkml:trace contextRef="#ctx0" brushRef="#br0" timeOffset="665201.7206">31249 5882 421 0,'0'0'52'16,"0"0"-19"-16,0 0-10 0,0 0-8 15,0 0-6-15,0 0-5 0,0 0-3 16,0 0 3-16,0 0-3 0,0 0 5 0,-1-11-3 15,4 22 0-15,1 6 0 0,2 5-1 16,-2 1-1-16,-1 0 0 16,0 2-1-16,-1 1-1 0,-2 2 0 15,1 2-6-15,-1 0-1 0,0 0 1 0,0 4 1 16,0-1 2-16,0 2 1 0,0-1-4 16,0-4-9-16,3-1-28 0,1-3-43 15,0-6-55-15,5-2-107 0</inkml:trace>
  <inkml:trace contextRef="#ctx0" brushRef="#br0" timeOffset="674578.8638">31712 5798 404 0,'0'0'37'0,"0"0"-13"0,0 0-7 15,0 0-4-15,0 0-1 0,0 0-2 0,0 0 1 16,0 0-3-16,0 0-1 0,-13-53-3 16,12 51 1-16,1 2-3 0,0-1 0 15,-2 0 0-15,2-1 1 0,-1 1-1 16,1-1 0-16,0-4 0 0,0-2-6 15,0-3 2-15,9-1-1 0,5 2 1 0,3-2-1 16,-2 6 0-16,-1 0-2 0,-1 2 1 16,-1 4 4-16,6 0 0 0,-3 0 1 15,2 0-2-15,-4 5-1 16,0 4 0-16,-4 2-3 0,1 3 2 0,-1 6 2 16,-7-2 3-16,-2 3-2 0,0 1 0 15,-4 2 3-15,-9 3-4 0,0-2 2 16,-4 0 3-16,1-3-4 0,0-2-2 15,4-8 2-15,0-1 1 0,4-5 0 16,1-2 3-16,-2 1 0 0,4-3 1 0,2-1 0 16,3-1 1-16,-5 0-2 0,1 0 1 15,0 0-2-15,-4-4 0 0,4-1-2 16,1 1-1-16,2-6-2 16,1 0-1-16,10-4 0 0,6-2 1 0,3 3-3 15,1 6 2-15,2 0 2 0,1 4-1 16,-2 3 1-16,1 0 7 0,0 2-10 15,-2 6 8-15,-4 1-6 0,0 2-1 16,-8-3 1-16,0 4 0 0,-4-2 2 16,-4 0 0-16,0 7 1 0,-4 0 0 0,-8 3 1 15,-5-4-6-15,-4-1 6 0,-3-1-9 16,-5-2 5-16,0 1-6 0,-3-5-14 16,0 2-16-16,1-5-27 0,0 0-25 15,4-3-30-15,-1-2-69 0</inkml:trace>
  <inkml:trace contextRef="#ctx0" brushRef="#br0" timeOffset="674882.965">31563 6372 586 0,'0'0'42'0,"0"0"-10"16,0 0-11-16,0 0-8 0,0 0-7 0,0 0-5 16,0 0-3-16,0 0-2 0,0 0 0 15,0 0-1-15,85-64-1 0,-54 56-1 16,0 4 0-16,4 0-3 0,-2 2-1 15,2 0-9-15,-1 2 2 0,-3-3-12 16,1 3-8-16,0 0-32 0,-5 0-36 0,-1 0-44 16</inkml:trace>
  <inkml:trace contextRef="#ctx0" brushRef="#br0" timeOffset="675301.8357">31650 6573 561 0,'0'0'53'0,"0"0"-19"0,0 0-16 15,0 0-4-15,0 0-10 0,0 0 0 16,0 0-2-16,0 0-2 0,0 0-2 0,6-77-2 15,5 70-1-15,5 1-1 16,-3 0-1-16,4 2-1 0,1 3 0 16,-5 1 1-16,6 0-1 0,-6 0-3 15,-2 0 0-15,2 0 1 0,-9 1 1 0,2 1 6 16,-3 0 2-16,2-1 1 0,-1 1 1 16,0-1 0-16,0 1 1 0,1-1 0 15,1 4 1-15,0 1 4 0,-2 2 3 16,0 7-4-16,-2 3 5 0,-2 6-7 15,0 4-1-15,-5 0 0 0,-3 4-1 0,-4 3 0 16,-2 6-2-16,-3 2 0 0,0 4-2 16,1 0-2-16,0 0-2 0,5-4 2 15,1-4-4-15,3-7 2 16,2-9-11-16,1-3-30 0,2-7-70 0,2-7-70 16</inkml:trace>
  <inkml:trace contextRef="#ctx0" brushRef="#br0" timeOffset="675524.3449">31540 6792 513 0,'0'0'64'0,"0"0"-23"0,0 0-18 15,0 0-10-15,0 0-6 0,0 0-2 16,0 0-4-16,0 0 0 0,0 0-3 15,82-68-1-15,-54 58-3 0,1 0-3 16,-3 3-4-16,0 0-8 0,-2 5-13 16,-5-1-21-16,2 3-33 0,2 0-57 0,1 0-111 15</inkml:trace>
  <inkml:trace contextRef="#ctx0" brushRef="#br0" timeOffset="675942.8674">32136 6228 501 0,'0'0'41'0,"0"0"-14"0,0 0-13 16,0 0-6-16,0 0-4 0,0 0-2 16,0 0-1-16,0 0-2 0,0 0-4 15,0 0-5-15,-3-31-3 16,3 30 0-16,0 1 4 0,0-1 1 0,0 1 2 16,0 0 2-16,1 0 0 0,5 7 4 15,1 7 3-15,-1 3 0 0,1 3 5 16,-2 2-3-16,-1-5 1 0,-3 1-3 15,-1 0-2-15,0 0 1 0,0 1-2 16,0-3 0-16,-4-1 0 0,1-4-1 0,-3 4 0 16,-1-3 1-16,1-3 0 0,-4 2-4 15,3-4-4-15,-2-2-9 0,2 0-15 16,3-4-29-16,-8-1-29 0,6 0 0 16,-4 0 0-16,-4-4 25 0,7-3-12 15</inkml:trace>
  <inkml:trace contextRef="#ctx0" brushRef="#br0" timeOffset="676145.7872">32058 5872 161 0,'0'0'18'16,"0"0"-17"-16,0 0-25 0,-15-79-43 15</inkml:trace>
  <inkml:trace contextRef="#ctx0" brushRef="#br0" timeOffset="676611.3509">32133 5525 437 0,'0'0'35'0,"0"0"-16"0,0 0-10 15,0 0-8-15,0 0-1 0,0 0 0 16,0 0-3-16,0 0 5 0,0 0-4 15,0 0 2-15,-52 91 2 0,37-66-9 16,4-5 6-16,3-4-8 0,1-7 5 0,6-4-3 16,-2-3 3-16,2 3 1 0,-1-3 5 15,1 3 3-15,1-5 7 0,-2 0 9 16,2 0 9-16,0 0 6 16,0 0-11-16,0 0-3 0,0-13-13 0,0-7-8 15,0-5 3-15,2-1 0 0,2 2 2 0,0-2 5 16,3 2 1-16,-1-3-4 15,2 2-4-15,0 0-4 0,2 1-1 16,0 3 1-16,1 1 1 0,-3 8-1 16,-2 4-1-16,-2 1-1 0,-1 4-2 0,0 0-1 15,0-1-3-15,-3 4 1 0,0-1 1 16,5 1 1-16,1 0 2 0,5 9 1 16,-1 5-1-16,0 3 0 0,-1 3 2 15,-4 1-2-15,3 3 0 0,-2 2-3 16,1 1-6-16,0 0-10 0,2 2-21 15,2 0-30-15,-2-1-35 0,-2-1-48 16</inkml:trace>
  <inkml:trace contextRef="#ctx0" brushRef="#br0" timeOffset="676943.7731">32412 6134 510 0,'0'0'46'16,"0"0"-8"-16,0 0-14 0,0 0-9 15,0 0-6-15,0 0-6 0,0 0-2 16,0 0 0-16,0 0-2 0,0 0-4 0,0-1 0 16,0 1 1-16,6-4-1 0,7 1 0 15,7-2-3-15,6 1-6 0,-1 1-7 16,1 0-13-16,-2 0-9 0,-5 1-30 16,-2 1-23-16,-1-2-24 0,-7 1-51 15</inkml:trace>
  <inkml:trace contextRef="#ctx0" brushRef="#br0" timeOffset="677169.9243">32509 5953 513 0,'0'0'50'0,"0"0"-14"15,0 0-12-15,0 0-10 0,0 0-8 16,0 0-6-16,0 0-1 0,0 0 0 0,0 0 1 15,0 0 0-15,-29 39 1 0,29-8-2 16,-2 4 1-16,1 3-2 16,-2 2 0-16,2 5-4 0,-1-1-3 15,2-1-3-15,0-1-4 0,0-6-11 0,0-3-26 16,3-10-54-16,0-2-72 0</inkml:trace>
  <inkml:trace contextRef="#ctx0" brushRef="#br0" timeOffset="677627.1212">32633 5977 622 0,'0'0'35'0,"0"0"-11"0,0 0-9 16,0 0-6-16,0 0-4 0,0 0-10 0,0 0 3 16,19-77-6-16,-12 72 3 0,9-1-1 15,-7 3-1-15,4 3 3 0,1 2-5 16,1 9 3-16,-1 2-1 0,-4 4 1 16,0 1 2-16,-2 0 0 0,-2 3 2 15,-2 2-1-15,-3 0 0 0,-1 1 2 0,-1 1 0 16,-6-1 1-16,-5-1 1 15,-2-1-1-15,-3-1 1 0,0-1-1 16,1-3 3-16,-1-3-1 0,5-5 1 16,0 0 0-16,6-4 0 0,1-3-2 0,2 1 1 15,3-3 0-15,-1 0 0 0,1 0 0 16,-2 0-4-16,1 0-7 0,1 0 1 16,0 0-3-16,0 0-4 0,1 0 2 15,11 2-3-15,8-2-5 0,-2 1-1 16,0 2-15-16,1-1-3 0,-9 0-11 0,8 3-4 15,-2-2-3-15,-6 1-4 16,7-1-2-16,-4 1-5 0,-3 0-24 16</inkml:trace>
  <inkml:trace contextRef="#ctx0" brushRef="#br0" timeOffset="677862.0635">32996 6096 487 0,'0'0'65'16,"0"0"-17"-16,0 0-13 0,0 0-10 16,0 0-9-16,0 0-8 0,0 0-4 15,0 0-2-15,0 0-2 16,0 0 1-16,-30-17 1 0,11 35-2 0,0 5 1 16,-1 4-2-16,-2 7 1 0,1 5 0 15,-2 4-2-15,1 4-1 0,-3 4-1 16,2 3-4-16,-1-1-5 0,2 0-16 15,0 1-36-15,2-5-61 0,2-2-86 16</inkml:trace>
  <inkml:trace contextRef="#ctx0" brushRef="#br0" timeOffset="678246.3272">32754 6679 625 0,'0'0'31'0,"0"0"-8"16,0 0-9-16,0 0-6 0,0 0-4 15,0 0-3-15,0 0-1 0,0 0-1 16,-4-79 0-16,14 71 0 0,2 1-4 0,7-3 0 15,-2 5-3-15,3 0 0 0,2 1-3 16,-2 4 5-16,1 0-2 16,-7 0 1-16,-1 5 4 0,-3 2-4 15,-4 1 0-15,2 6 2 0,-6 1 1 0,-2 3 0 16,0 6 1-16,-2-2 2 0,-6 2 0 16,1-1 2-16,-4 1-2 0,0 2 2 15,2-3-1-15,-1 0 0 0,-1-1 1 16,-1-2-1-16,2-1-2 0,1-8-2 15,2 3-11-15,1-4-25 0,3-6-55 0,-3 5-69 16,4-4-111-16</inkml:trace>
  <inkml:trace contextRef="#ctx0" brushRef="#br0" timeOffset="678460.0851">32698 6779 650 0,'0'0'34'16,"0"0"-10"-16,0 0-11 0,0 0-7 15,0 0-4-15,0 0-3 0,0 0-1 16,0 0-2-16,0 0-3 0,0 0-5 16,101-76-4-16,-69 76-18 0,3 0-19 15,-2 0-42-15,2 0-37 0,-3-3-74 0</inkml:trace>
  <inkml:trace contextRef="#ctx0" brushRef="#br0" timeOffset="679045.9049">33070 6125 580 0,'0'0'53'0,"0"0"-20"16,0 0-12-16,0 0-10 16,0 0-6-16,0 0-4 0,0 0-3 15,0 0-1-15,0 0 2 0,-8-25-1 0,8 34 1 16,2 8 0-16,1 4 0 0,0 3-2 16,-3 4 2-16,0-2-1 0,0 1 2 15,0-9-2-15,0 2 1 0,-2-8 0 16,1-6 1-16,1 1 0 0,0-7 1 15,-2 0 2-15,2 0 0 0,0 1 0 0,0-1 0 16,0 0 0-16,0-1-2 0,0-14 0 16,2-7-1-16,5-6 1 0,2 1-2 15,2 1 1-15,2 4-1 16,3-1 0-16,-3 4 0 0,1 2 0 0,0 1 1 16,-5 5-3-16,-1 4-3 0,1 1-2 15,-6 3-3-15,1 1-3 0,0 2-1 16,7 0-10-16,-1 0-11 0,1 7-6 15,-2 3-8-15,-2-2-1 0,-1 5 2 16,-6 3-2-16,0-1 7 0,-3 6 14 0,-8-3 6 16,-1-1 15-16,-4 0 8 0,0-2 7 15,0-1 17-15,5-6 8 0,-1 0 9 16,4-1 6-16,3-6 5 16,2 1 1-16,3-2-1 0,-1 0-11 0,1 0-10 15,-2 0-9-15,1 2-7 0,-1-2-6 16,1 0-3-16,-1 2-4 0,2-2 1 15,-1 1-2-15,1 5 1 0,3 5 0 16,7 1-2-16,6 4-1 0,0 0-3 16,4-3 0-16,2 3-4 0,-2-1-2 0,3-2 0 15,2 2-13-15,-2-3-20 0,0-1-49 16,2 1-56-16,-1-4-120 0</inkml:trace>
  <inkml:trace contextRef="#ctx0" brushRef="#br0" timeOffset="679518.7878">33086 5615 477 0,'0'0'40'0,"0"0"-18"0,0 0-9 16,0 0-8-16,0 0-3 0,0 0 0 16,0 0-2-16,0 0 0 0,0 0 0 15,0 0 0-15,-78 42 0 0,65-26 0 16,1 2 0-16,0-4-2 0,3-1 4 16,0-3-2-16,3-2 0 0,3-3 0 15,-3 2 1-15,2-5-1 0,1 2 3 16,2-1 4-16,1-3 7 0,-2 0 3 15,2 0 2-15,0 0-2 0,0 0-6 16,0-9-4-16,2-7-3 0,6-5 1 0,-1 2-2 16,2-2-1-16,0 0 0 0,1 2 0 15,0 3-1-15,-4 3 1 0,-2 6-1 16,1 0 0-16,-1 3-2 0,-1 1-1 16,0 0-2-16,-3 3 0 0,0-1 0 15,5 1-1-15,6 2 3 0,3 8 0 16,4 3-1-16,-3 5-1 0,-3 0 0 15,2 1-2-15,-4 1-1 0,1 0-3 16,-1-1-4-16,-5 1-18 0,0-6-19 16,-1 1-38-16,-1 0-30 0,-1-6-38 0</inkml:trace>
  <inkml:trace contextRef="#ctx0" brushRef="#br0" timeOffset="679890.0916">33373 5370 523 0,'0'0'41'15,"0"0"-18"-15,0 0-15 0,0 0-9 0,0 0-2 16,0 0-1-16,0 0 2 0,0 0 3 16,0 0 0-16,0 0 0 0,35 70 0 15,-20-43-2-15,1 4 2 16,1 2-3-16,2 6 2 0,-1 0-1 0,3 5 1 16,-1 3-1-16,-2 3 1 0,-3 7 2 15,-3 4-2-15,-2 5-29 0,-6 4 0 16,-4 8-5-16,0 6 2 0,-10 7 31 15,-6 6 28-15,-8 3 3 0,-7 5-4 16,-5 1-4-16,-3-1-41 0,-3-5-13 0,5-5-22 16,0-9-52-16,4-9-90 0</inkml:trace>
  <inkml:trace contextRef="#ctx0" brushRef="#br0" timeOffset="680930.2711">29232 5035 143 0,'0'0'20'15,"0"0"-8"-15,0 0-3 0,0 0-3 0,0 0 0 16,0 0 0-16,0 0 4 0,0 0 12 16,0 0 9-16,0 0 4 0,16 19 0 15,-7 1-10-15,-2-2-3 0,-1 0-2 16,2 1 2-16,-2 2 2 0,0 2-3 15,0 3 1-15,0 2-3 0,-1 3-6 0,-2 1-1 16,-2 4-4-16,-1 5 0 0,0 5-1 16,-5 6 0-16,-4 5 0 0,0 5-1 15,-1 2-1-15,-1 4 2 16,1 1-2-16,1 3 0 0,-1 3 3 0,3 2-5 16,1 2-2-16,1 0 1 0,4-4-4 15,1-6 2-15,0-5 0 0,4-5 1 16,5-2 5-16,5-2-5 0,1-1 3 15,1 0-3-15,0-1-3 0,-1-1 2 16,2 1-5-16,-2-1 1 0,3-1-1 0,1-2 2 16,1-3 0-16,2-4 2 0,4-4-3 15,2-4 0-15,6-6-4 0,3-5-11 16,7-5-30-16,4-2-27 0,3-8-47 16,6-1-89-16</inkml:trace>
  <inkml:trace contextRef="#ctx0" brushRef="#br0" timeOffset="681159.8778">30421 7149 231 0,'0'0'-231'0</inkml:trace>
  <inkml:trace contextRef="#ctx0" brushRef="#br0" timeOffset="685198.7962">19211 8449 293 0,'0'0'52'15,"0"0"-16"-15,0 0-9 0,0 0-10 16,0 0-4-16,0 0-3 0,0 0-1 16,0 0-4-16,0 0 0 0,-8-7-4 15,8 4 1-15,0 3 1 0,0-1 1 16,0 1-3-16,3-1-2 0,3 1 4 0,9 0 5 15,8-2-1-15,4 2 3 0,6-3-8 16,1 2 0-16,-1-3-4 0,0-1 2 16,2 3-2-16,-2-3-3 15,3-1-2-15,0 0 2 0,1 0-2 0,-3 1 2 16,1-4-6-16,-3 3-4 0,-3 0-5 16,-8 3-26-16,-2 0-29 0,-1 3-29 15,-8 0-56-15</inkml:trace>
  <inkml:trace contextRef="#ctx0" brushRef="#br0" timeOffset="685559.5943">19447 8222 299 0,'0'0'59'0,"0"0"-4"0,0 0-19 15,0 0-9-15,0 0-6 0,0 0-4 16,0 0-7-16,0 0-6 0,0 0-8 16,0-41-6-16,0 41 5 0,0 0 2 15,2 7 9-15,2 8 5 0,2 7-4 16,0 7 2-16,-3 3-2 0,0 4 1 15,-3 2-3-15,2 2-1 0,-2-1 2 16,0 3-6-16,1-3 3 0,0-3-4 16,1 0 0-16,2-8 0 0,0-1-3 0,1-4 1 15,1-1-3-15,-2-10-2 0,3 3-5 16,2-5-12-16,-3-4-37 0,1 2-50 16,-4-5-116-16</inkml:trace>
  <inkml:trace contextRef="#ctx0" brushRef="#br0" timeOffset="685763.9211">19755 8614 489 0,'0'0'33'0,"0"0"-20"0,0 0-13 0,0 0-10 16,0 0-14-16,0 0-26 0,0 0-87 16,0 0-121-16</inkml:trace>
  <inkml:trace contextRef="#ctx0" brushRef="#br0" timeOffset="689182.6246">21212 8192 293 0,'0'0'63'0,"0"0"-16"0,0 0-12 0,0 0-6 16,0 0-4-16,-4-88-3 0,4 77-5 15,0-1-5-15,0 7-4 0,0 1-3 16,0 4-4-16,0-1-4 0,0 1 1 16,0 0-3-16,0 0 4 0,0 1 2 15,-6 13-1-15,-3 10 1 0,-2 6-1 16,-5 2 0-16,0 2 0 0,-3-1 0 15,-2-1 2-15,1 0-2 0,0-3 0 16,1-2 0-16,2-6-2 0,1-1 4 16,6-8-2-16,1-2 1 0,4-3 0 0,2-4 0 15,-1 0 2-15,4-3-1 0,-2 0 3 16,2 0 0-16,-1 0-1 0,1 2-1 16,-2-2-1-16,2 0 0 0,-1 1 1 15,1-1-2-15,-2 0 1 0,2 0-2 16,0 0-4-16,0 0 1 0,0 0 1 15,0 0 0-15,2 0-3 0,12 0-3 0,4 0 2 16,8 0 1-16,-2 0 2 16,2-1 0-16,1-3-5 0,2 2-9 15,2-2-5-15,-1-1-15 0,2 0-20 0,-2-1-16 16,-1-2-16-16,-2-1 3 0,-3-2 12 16,-2-1 2-16</inkml:trace>
  <inkml:trace contextRef="#ctx0" brushRef="#br0" timeOffset="689425.8068">21195 8177 228 0,'0'0'70'0,"0"0"-3"0,0 0-9 16,0 0-11-16,0 0-7 0,0 0-8 0,0 0-7 16,0 0-11-16,0 0-4 0,0 0-7 15,-35-39-3-15,35 39 0 0,0 0 1 16,6 4 0-16,5 10 2 0,2 7-2 15,-2 5 1-15,0 4-1 0,-2 5-2 16,0 3 0-16,-3 3 1 0,-1 1-1 0,-2 1 1 16,-2 1 2-16,-1-1-5 0,0-2 3 15,0-2-7-15,0-5-4 0,0-2-6 16,0-9-31-16,0-9-63 16,0-2-162-16</inkml:trace>
  <inkml:trace contextRef="#ctx0" brushRef="#br0" timeOffset="689985.3744">21650 8496 211 0,'0'0'47'0,"0"0"-10"15,0 0-9-15,0 0-5 0,0 0-2 16,0 0 0-16,0 0-3 0,0 0-3 15,0 0-2-15,-3-19-4 0,3 14-4 0,0-3-2 16,6-6-1-16,0 6-2 0,5-3 4 16,-2 1 1-16,-2 3 3 0,5-4 1 15,-6 5 0-15,-1-2-2 0,1 1 1 16,-1-3-1-16,1 3-2 0,-1-2-1 16,-1 0 1-16,-2 4 0 0,1 1 2 15,-3 4 1-15,0-1 0 0,0 1-3 16,0-2-3-16,0 2-2 0,0-2-1 15,0 2-1-15,0 0 0 0,-9 5 1 16,-2 7-1-16,-1 3 2 0,2 0 0 0,1 2 0 16,3-3 1-16,2 1 1 0,1 1-1 15,3 1-1-15,0 5 4 0,0-4-2 16,7 0 0-16,4-2-2 16,2-2-1-16,3-1 0 0,2-4-4 0,2-2 0 15,1-1-1-15,0-3-1 0,2-1-3 16,1-2 0-16,-1 0-24 0,1-2-11 15,-2-4-29-15,-1-2-27 0,-3-2-25 16</inkml:trace>
  <inkml:trace contextRef="#ctx0" brushRef="#br0" timeOffset="690205.1423">21653 8206 473 0,'0'0'55'0,"0"0"-21"15,0 0-14-15,0 0-8 0,0 0-5 0,0 0-4 16,0 0-1-16,0 0-6 0,0 0-6 16,0 0-11-16,-3-75-17 0,12 72-44 15,-1-1-63-15,6-2-122 0</inkml:trace>
  <inkml:trace contextRef="#ctx0" brushRef="#br0" timeOffset="690781.877">21685 7661 471 0,'0'0'65'0,"0"0"-16"0,0 0-17 16,0 0-11-16,0 0-9 0,0 0-4 16,0 0-3-16,0 0-4 0,0 0-2 15,0 0-2-15,-10-30-1 0,5 30 2 16,-3 2 0-16,-4 12 1 0,-1 4 1 15,-3 3-2-15,2 2 2 0,-1 0 0 16,2-2-1-16,2 0 0 0,2-9 1 16,3 3-3-16,2-7 2 0,1-3-2 0,1 0 1 15,2-5 1-15,-2 5 1 0,0-1 4 16,1 0-5-16,0 0 5 0,1-4-4 16,-2 0-4-16,2 0 5 0,0 2 1 15,0 0-1-15,0 0 7 0,0-1-5 16,0-1-5-16,0 0 5 0,0 0-7 0,0-1 3 15,2-12 1-15,4-3-1 0,3-5 1 16,0-1-2-16,1 1 0 16,2 0 2-16,-4 1 0 0,3 0 0 15,-3 2 2-15,-1 6-2 0,-1-2 0 0,-1 6 0 16,-4 4 1-16,2-1-2 0,-3 5-1 16,0-1-2-16,0 1-2 0,3-2-1 15,-2 2 3-15,0 0 1 0,7 0 3 16,2 0 0-16,4 11-1 0,4 3 1 15,-4 2-2-15,-2 2 1 0,-2 2-1 0,0 1 0 16,-1 1-1-16,-2-1 0 0,-1 2-1 16,1 1-12-16,-1-3-28 0,1 2-53 15,0-6-64-15,5 0-111 16</inkml:trace>
  <inkml:trace contextRef="#ctx0" brushRef="#br0" timeOffset="691010.9077">22107 7957 541 0,'0'0'9'0,"0"0"-9"0,0 0-19 16,0 0-82-16,0 0-167 0</inkml:trace>
  <inkml:trace contextRef="#ctx0" brushRef="#br0" timeOffset="693541.9002">22696 7964 403 0,'0'0'70'16,"0"0"-14"-16,0 0-11 0,0 0-10 15,0 0-9-15,0 0-8 0,0 0-5 16,0 0-5-16,0 0-7 0,0 0 0 16,-31-28-3-16,31 28 1 0,0 0 2 15,9 0 0-15,7 9 0 0,6 3-1 16,2 3-1-16,1 3 1 0,2 1-2 15,1 6 2-15,2 0-1 0,0 5 2 16,1 0-4-16,1 1 0 0,-1 0-1 16,0 0-2-16,-2-3-4 0,-2-1-5 0,-3-5-7 15,-3-2-16-15,-5-7-34 0,-2 0-46 16,-3-6-53-16</inkml:trace>
  <inkml:trace contextRef="#ctx0" brushRef="#br0" timeOffset="693789.9461">23104 7967 421 0,'0'0'71'16,"0"0"-15"-16,0 0-17 0,0 0-13 16,0 0-10-16,0 0-6 0,0 0-4 15,0 0-1-15,0 0-1 0,0 0 2 16,-40 32-2-16,29-5-1 0,-2 4-3 15,0 2 1-15,-3 2-3 0,3 3 2 0,-3 2-2 16,0-1 1-16,0 1-2 0,0-2-2 16,0-4-3-16,3-1-4 0,2-8-12 15,5-6-26-15,2-8-56 16,4-2-68-16,0-2-102 0</inkml:trace>
  <inkml:trace contextRef="#ctx0" brushRef="#br0" timeOffset="695069.7846">23799 7545 379 0,'0'0'69'0,"0"0"-13"0,0 0-14 0,0 0-11 16,0 0-7-16,0 0-5 0,0 0-2 15,0 0-6-15,0 0-5 0,-16-21 0 16,15 19-6-16,-1 1 1 0,1 1-1 16,-1 0-1-16,-3 0-1 0,-4 12 0 15,-5 9 2-15,-4 11-1 0,-1 6 2 16,1 2-3-16,0 4 3 0,-1 4 2 15,3 4-4-15,-1 4 7 0,1 4-6 16,-1 2-3-16,5 0 3 0,1 0-3 16,3-1 2-16,6-4-2 0,2-2 2 0,0-6-1 15,5-5 0-15,6-5-2 0,3-5-1 16,2-4 0-16,6-1-9 0,4-4-8 16,4-4-26-16,2-4-50 15,4-3-41-15,0-4-63 0</inkml:trace>
  <inkml:trace contextRef="#ctx0" brushRef="#br0" timeOffset="695479.7061">24120 8142 367 0,'0'0'62'15,"0"0"-22"-15,0 0-12 0,0 0-12 16,0 0-7-16,0 0-6 0,0 0-4 0,0 0-1 16,0 0-1-16,0 0 4 0,-12-14 3 15,12 14 2-15,3-2 2 0,9 2-3 16,7-1-3-16,4 0 0 0,-1-2-1 16,2 0-1-16,2-4-2 0,2 3-5 15,-2-2-9-15,0 3-10 0,-9 0-12 16,2 1-25-16,-9 2-24 0,-4 0-16 15,4 0-40-15</inkml:trace>
  <inkml:trace contextRef="#ctx0" brushRef="#br0" timeOffset="696081.0563">24779 7859 453 0,'0'0'49'0,"0"0"-11"0,0 0-14 15,0 0-7-15,0 0-6 0,0 0-4 0,0 0 2 16,0 0-4-16,0 0-1 0,-20-78-1 16,20 72-2-16,0-4-1 15,0 6-1-15,6-4 0 0,0 1-1 0,4 4-1 16,-1-2 1-16,4 5 0 0,7 0 0 16,-1 0 1-16,4 4-3 0,-1 3 0 15,-2 3-1-15,-3 5 0 0,-1-1-2 16,-3 2 3-16,0 6 3 0,-4 3-2 15,-2 1 4-15,-4-1-4 0,-3 2 1 16,0 1 0-16,-9-1 2 0,-4 0 1 0,-6 1-1 16,-1-3 2-16,0 0-2 0,0-3 2 15,-2-2 0-15,2-1 0 0,-1-3 2 16,1-2 1-16,6-5-1 16,-1-3 1-16,7-3-1 0,3-1 1 0,1-1 0 15,4-1-1-15,-2 0-1 0,2 0 0 16,-1 0-3-16,-1 0-1 0,2 0-2 15,0-6-1-15,0-6 1 0,9-3 1 16,3-2-2-16,-2 6 0 0,3 4 0 16,1 0-9-16,-4 5 2 0,7-3 2 0,-2 4-1 15,3 1 9-15,5 0-1 0,1 0-1 16,2 0-4-16,2 0-6 0,-1 0-12 16,4 1-17-16,-2 2-20 0,-2 0-29 15,-5 2-18-15,1-1-38 0</inkml:trace>
  <inkml:trace contextRef="#ctx0" brushRef="#br0" timeOffset="696543.7979">25226 7756 392 0,'0'0'66'0,"0"0"-21"16,0 0-13-16,0 0-11 0,0 0-8 16,0 0-4-16,0 0-1 0,0 0-4 15,0 0 0-15,0 0-4 0,-29-14 0 16,28 14-3-16,1 0 2 0,0 0 2 16,0 0-1-16,13 0 3 0,6 0-3 15,7 0-2-15,0 2 2 0,0 0 0 16,1-1 0-16,-2-1-1 0,0 0 0 15,-1 0 1-15,-1 0 0 0,-7 0 1 16,1-1-1-16,-6-1 1 0,-5 1 1 0,0 0-1 16,-6 1 2-16,0-2 2 0,0 2 2 15,2 0 2-15,-1-2 0 0,1 2 2 16,-1 0-2-16,-1 0-4 16,2 0-2-16,-2 0-1 0,0 0-2 0,0 0 2 15,-6 2-2-15,-5 7-2 0,-1 5 2 16,-1 4 0-16,3 3 0 0,0 3 7 15,0 4-7-15,2 4 2 0,1 2-4 16,1 4-3-16,0 0 2 0,1 5-2 16,2-1 0-16,0 1-6 0,0-1-4 0,2-2-12 15,1-4-26-15,-3-4-50 0,1-6-42 16,1-8-124-16</inkml:trace>
  <inkml:trace contextRef="#ctx0" brushRef="#br0" timeOffset="697102.23">25234 8063 274 0,'0'0'29'0,"0"0"-16"15,0 0-9-15,92-50-5 0,-61 36-4 16,2 1 0-16,1 2-2 0,1-1-2 15,0 0 2-15,0 1-5 0,-1 0 0 0,1 1 1 16,-3 0-2-16,0 2 8 0,-3-1 4 16,-5 1 6-16,-5 3 5 0,-9 3 4 15,-4 0 7-15,-6 2 7 16,0-1 5-16,0 1 4 0,1 0-3 0,1-2-8 16,-1 2 2-16,1-2-3 0,-1 2 0 15,1 0 1-15,-1 0-9 0,-1 0-5 16,0 0-4-16,3 0-3 0,-3 0-2 15,-3 5-2-15,-4 6 0 0,-2 5-1 16,0 2 0-16,-1 2 0 0,2 3 1 0,0 0-2 16,1 0 0-16,1 0 0 0,2-6-1 15,3 2-3-15,-1-6 2 0,2-1 0 16,0 2-1-16,0-3-3 16,0 1-1-16,2-8 2 0,2 2 1 0,-1-3 4 15,1 0 4-15,5-1 1 0,-2-2-1 16,3-6 1-16,5-5 0 0,-4-4 0 15,2-3 0-15,-3-4 1 0,-1 0 0 16,-1-1 3-16,0 0-3 0,-4-1 1 16,-1 1-2-16,-1 7 1 0,-2-4 0 0,0-1-5 15,0 2 5-15,0-2-6 0,0 4 3 16,0 6 1-16,0 6-1 0,0 0-2 16,0 5-2-16,0-1-2 0,0 1-4 15,0-1-9-15,0-1-4 0,0 2-8 16,-2 0-25-16,2 0-46 0,0 2-37 0,0 5-68 15</inkml:trace>
  <inkml:trace contextRef="#ctx0" brushRef="#br0" timeOffset="697309.5385">26122 7819 478 0,'0'0'50'0,"0"0"-14"16,0 0-12-16,0 0-6 0,0 0-7 15,0 0-4-15,0 0-4 0,0 0-3 0,0 0-4 16,0 0-3-16,2-22 1 0,-2 21-2 16,2 1 0-16,-1 0-1 0,1 0-3 15,-1 0-2-15,2 0-7 16,-3 0-14-16,0 6-25 0,0 6-32 0,-7 2-13 16,0-7-30-16</inkml:trace>
  <inkml:trace contextRef="#ctx0" brushRef="#br0" timeOffset="698750.9669">26299 7890 174 0,'0'0'51'0,"0"0"2"16,0 0-10-16,0 0-1 0,0 0-13 16,0 0 0-16,0 0-7 0,0 0-3 0,0 0-5 15,0 0-1-15,-15-48-2 0,15 46-2 16,-2 0-2-16,2 0-1 0,0 2 0 16,0-1-3-16,-1 1 1 0,1-2-4 15,0 2 1-15,0 0 0 0,0 0 1 16,0 0 3-16,0 10 4 0,7 5-5 0,0 4 4 15,-3-1-4-15,1 1 0 0,-1-1-1 16,-1 2 0-16,0 2-2 16,1-1 0-16,-3 1-1 0,2 0 0 15,-1-5 0-15,-1 1-1 0,-1-6 0 0,2 1 0 16,-1 1-1-16,-1-2 0 0,2 1 1 16,-2-9-1-16,1 7 0 0,-1-6 0 15,0 2 0-15,0-1 0 0,0-2 0 16,0 1 2-16,-1 3-3 0,-4 0 1 15,2-4 0-15,-4 0-4 0,3-2-4 0,-5-1-21 16,-1-1-60-16,-3 0-76 0</inkml:trace>
  <inkml:trace contextRef="#ctx0" brushRef="#br0" timeOffset="699008.545">26143 7714 458 0,'0'0'56'0,"0"0"-17"16,0 0-18-16,0 0-9 0,0 0-7 15,0 0-5-15,0-78-5 0,2 73-9 16,-1 0-17-16,-1 5-41 0,0-2-47 16,0 2-86-16</inkml:trace>
  <inkml:trace contextRef="#ctx0" brushRef="#br0" timeOffset="699740.6073">26152 7196 450 0,'0'0'34'0,"0"0"0"0,0 0-5 0,0 0-8 16,0 0-11-16,0 0-3 0,0 0-4 16,0 0-8-16,0 0 0 0,0 0-1 15,-16-37 1-15,10 42 7 0,2 9-3 0,-3 5 2 16,-1 2-5-16,1 1 1 15,-3-1 2-15,1 1 2 0,1-2-1 16,-1-5 0-16,3-2 0 0,2-5 0 16,1-4 1-16,1 1-1 0,2-5 2 0,-1 0 2 15,1 0 1-15,0 2 3 0,-1-1 0 16,1-1 0-16,-2 0-2 0,2 0 1 16,0 0-3-16,0-5 0 0,0-7 1 15,0-4 0-15,3-1 2 0,1-6 0 16,1 3-2-16,1 1-3 0,1-2-1 0,-2 2-6 15,0 4 5-15,-1-1-4 16,-1 7 5-16,0 1 0 0,0-2-1 16,-1 5 0-16,-1 3 0 0,-1 2-3 15,0-1-2-15,0 1-3 0,2 0 3 0,4 0 2 16,5 0 2-16,0 6 2 0,7 4-3 16,-3 4 5-16,0 4-4 0,-2 0 3 15,1 1-4-15,0 2-2 0,-2-3-2 16,1 2-6-16,0-4-5 0,-1 2-17 15,0-1-26-15,-4-3-46 0,1 0-33 0</inkml:trace>
  <inkml:trace contextRef="#ctx0" brushRef="#br0" timeOffset="700243.5006">26639 7184 483 0,'0'0'58'0,"0"0"-18"0,0 0-11 0,0 0-12 15,0 0-7-15,0 0-5 0,0 0-2 16,0 0-2-16,0 0 0 0,26-9 2 16,-1 15-3-16,1 8 6 0,4 4-4 15,3 5 0-15,-2 2-2 0,-2 4 0 16,-2 5 0-16,-1 5 0 0,-3 6 0 0,-3 7-3 15,-3 6 4-15,-5 4-3 0,-1 7 3 16,-7 2 2-16,-4 2-2 16,0 3 4-16,-9 1-3 0,-6-2-4 15,-6-3 2-15,-2-5-2 0,-2-6 2 0,-1-8-1 16,2-7 1-16,1-10-2 0,1-7 2 16,2-7 0-16,2-5 2 0,7-6-1 15,4-4 0-15,-2-5 0 0,4 0-2 16,-6-2 0-16,-2 0-5 0,4-2-7 15,-2-7-18-15,1-4-52 0,5 3-81 0,1-8-125 16</inkml:trace>
  <inkml:trace contextRef="#ctx0" brushRef="#br0" timeOffset="700463.5282">27225 8409 625 0,'0'0'17'0,"0"0"-6"0,0 0-8 15,0 0-10-15,0 0-34 0,0 0-145 0,0 0-114 16</inkml:trace>
  <inkml:trace contextRef="#ctx0" brushRef="#br0" timeOffset="702073.1436">27978 8153 320 0,'0'0'76'0,"0"0"-16"0,0 0-13 0,0 0-14 15,0 0-11-15,0 0-6 0,0 0-7 16,0 0-2-16,0 0-3 0,-1-19-2 15,5 15 0-15,5-2 0 0,5-2 0 16,4 5-1-16,6-2 2 0,1 3-2 16,2-1-1-16,2 1 1 0,0 0-3 0,0 1 0 15,1-1-1-15,-1 2-8 0,0 0 0 16,0 0-3-16,0 0-5 0,-4 0-3 16,-3 5-40-16,-7 0-37 0,-2 2-29 15,-4 1-39-15</inkml:trace>
  <inkml:trace contextRef="#ctx0" brushRef="#br0" timeOffset="702283.9916">28127 8379 429 0,'0'0'66'0,"0"0"-17"16,0 0-16-16,0 0-9 0,0 0-5 15,0 0-5-15,0 0-4 0,0 0-3 16,0 0-3-16,0 0-2 0,-1-25 1 15,19 10-3-15,5 1-2 0,6 2 0 0,5 0-3 16,2 1-1-16,3 3-3 0,3-3-5 16,1 3-6-16,-1 3-23 15,1 3-54-15,-2 2-59 0,0 0-117 16</inkml:trace>
  <inkml:trace contextRef="#ctx0" brushRef="#br0" timeOffset="702786.6704">29833 7886 559 0,'0'0'32'0,"0"0"-4"16,0 0-11-16,0 0 0 0,0 0-5 16,0 0-6-16,0 0-3 0,0 0-3 15,0 0-1-15,0 0-1 0,-18-62-1 16,18 62 0-16,-5 0 1 0,1 7-1 0,-5 9 9 15,-1 7-5-15,2 6 1 0,0-1-2 16,1 6-2-16,3 0 0 16,4-1 0-16,0 2-3 0,0 0-2 15,8-3 1-15,3-5-2 0,2-3-1 0,5-2 1 16,4-9-1-16,3-4 2 0,5-6-2 16,5-3 0-16,1-12 2 0,1-8 0 15,3-5 7-15,-3-6 5 0,-1-1 3 16,-6-2 5-16,-7-1 3 0,-5 0 2 15,-8-2-5-15,-5 2-6 0,-5 0 2 0,0 2-4 16,-8 4 3-16,-6 5-2 0,-8 5-6 16,-8 5-4-16,-11 7-3 0,-8 7-11 15,-4 12-25-15,-4 14-87 16,1 10-164-16</inkml:trace>
  <inkml:trace contextRef="#ctx0" brushRef="#br0" timeOffset="708349.1213">6355 7851 22 0,'0'0'12'0,"0"0"-5"0,0 0 0 16,0 0-4-16,0 0 1 0,0 0-3 16,0 0-1-16,0 0-3 0,0 0-3 15,0 0-5-15,-7-15 0 0,4 15 4 16,3 0 0-16,0 0 2 0,0 0-1 15</inkml:trace>
  <inkml:trace contextRef="#ctx0" brushRef="#br0" timeOffset="713720.0087">26002 8638 104 0,'0'0'31'0,"0"0"-5"0,0 0-10 16,0 0-7-16,0 0-5 0,0 0 0 16,0 0 0-16,0 0-4 0,0 0-8 15,41-32-3-15,-39 30-6 0,-2 2-4 16,0 0-19-16,0 0-31 0</inkml:trace>
  <inkml:trace contextRef="#ctx0" brushRef="#br0" timeOffset="714830.8563">26367 8739 110 0,'0'0'14'0,"0"0"-6"16,0 0-4-16,0 0-5 0,0 0-9 15,0 0-5-15,0 0-10 0,0 0-17 16</inkml:trace>
  <inkml:trace contextRef="#ctx0" brushRef="#br0" timeOffset="767462.2982">16895 9676 106 0,'0'0'37'16,"0"0"1"-16,0 0-4 0,0 0-1 16,0 0-2-16,0 0-1 0,2-79-4 0,-8 69-3 15,3-1-7-15,-1 0-3 0,1 1-3 16,-3 1-2-16,2 0-1 0,-5 1 0 16,4 1-2-16,-1 0 0 0,-2 2-2 15,5 2-1-15,-4-4 0 0,3 4-1 16,0 0 1-16,1 2-1 0,3 1 0 0,0-1 0 15,0 1-2-15,-5-2-1 0,0 0-4 16,-6 2 2-16,-3 0-1 16,1 5 2-16,-6 7 1 0,3 3-1 15,0 2 1-15,3 0 0 0,5-6-3 0,1 2 2 16,2-4-3-16,2 1 4 0,-1 7 0 16,1-6 2-16,-1 4 2 0,2-4-2 15,2-2 1-15,0 2 0 0,0-3 0 16,6 6 2-16,3-3 0 0,5 3 0 15,2-3 3-15,2 0-1 0,2-2-3 0,1 0 0 16,-2 1-1-16,1-2 0 16,-1 0-1-16,-6-2-1 0,0 0 0 0,-6 1 0 15,1-2 2-15,-2 3 3 0,-5-5-1 16,2 6 4-16,-3-2 4 0,0 3-6 16,-3 5 5-16,0-6-5 0,-7 4 0 15,-4-5 1-15,-4 0-2 0,-8 2 2 16,3 0-4-16,-3-4 0 0,7-1 3 15,0-4-1-15,3-1 3 0,5 0 0 16,-5-5 0-16,3-3-2 0,4-4-4 0,0-3 2 16,5-1-5-16,4-2 1 0,0-3-2 15,7-8-4-15,7 4 3 0,3 1-2 16,2 1-3-16,4 2-2 0,1 2-1 16,4 3-7-16,2 2-8 0,2 2-15 15,1 3-17-15,2 5-17 0,-9 1-10 16,0 3-33-16</inkml:trace>
  <inkml:trace contextRef="#ctx0" brushRef="#br0" timeOffset="767812.2995">16389 10255 446 0,'0'0'58'0,"0"0"-23"16,0 0-13-16,0 0-12 0,0 0-5 15,0 0 0-15,0 0-1 0,0 0-1 0,0 0 1 16,0 0-2-16,71-40-1 0,-36 31 0 16,-2 2-2-16,6-2 2 15,-1 0-2-15,1-1 0 0,1 1-2 16,-2 2-7-16,0 1-8 0,-2 1-19 0,1 4-39 16,-4-2-52-16,1 3-77 0</inkml:trace>
  <inkml:trace contextRef="#ctx0" brushRef="#br0" timeOffset="768446.0396">16520 10510 581 0,'0'0'38'16,"0"0"-9"-16,0 0-7 0,0 0-11 0,0 0-4 15,0 0-4-15,0 0-3 0,0 0 0 16,0 0 0-16,0 0-1 0,-6-53 2 16,7 45-3-16,4 1 1 0,3 1-1 15,5-1 0-15,4 2 2 0,7 0-1 16,-1 0 1-16,1 3 0 0,-1 1-2 0,-6 1 1 15,-2 0-1-15,1 3-1 16,-1 3 0-16,1 3-1 0,-2 2 1 16,-5-2 1-16,-3 3-1 0,-3 5 1 15,-3 1 5-15,0 7-4 0,0-3 4 0,-8 3-3 16,-2-4-2-16,-3 0 4 0,-1-3-2 16,-2 0 1-16,1-6 0 0,2-1 1 15,2-2 0-15,3-4 1 0,4-2-1 16,1 0 1-16,3-3 0 0,-1 0 1 15,1 0-1-15,-3 0-1 0,2 0 0 0,-1 0-3 16,2 0 0-16,0-3-2 0,0-5 1 16,7-2 0-16,6-3 1 15,4 4-1-15,2 2 1 0,3 1-1 0,0 3 0 16,0 1 0-16,-1 2 0 0,1 0 1 16,-2 2 0-16,-6 1 0 0,1 3-2 15,-4 3 0-15,-3-3 2 0,-1 6-2 16,-4 3 2-16,-3 1 2 0,0 5-1 15,-7-2 3-15,-8 1-3 0,-2-1 1 16,-5 2 1-16,-5-1 0 0,-2-2 0 0,-1-2 1 16,-4-2-2-16,1-3 1 0,3-1 0 15,-1-5-1-15,11-2 0 0,1-1 0 16,7-2-1-16,3 0-1 16,-2-4-1-16,7 1-12 0,-2-6-30 0,6-2-64 15,4-5-122-15</inkml:trace>
  <inkml:trace contextRef="#ctx0" brushRef="#br0" timeOffset="771787.1093">17750 9831 365 0,'0'0'62'0,"0"0"-16"0,0 0-13 16,0 0-11-16,0 0-11 0,0 0-4 15,0 0-5-15,0 0-2 16,0 0-5-16,-20-27 2 0,20 27-1 0,-2 0 1 16,1 2 5-16,-1 10-2 0,-2 6 4 15,1 4-4-15,2-2 4 0,1-3-3 16,-1 1-1-16,-1-3 1 0,2 4-1 15,0-8 1-15,0 2-1 0,0 1-1 16,0-9 1-16,0 6 0 0,0-5 0 0,0 0 0 16,0 0 1-16,0-6-1 0,0 0 0 15,0 0 1-15,0 2 2 0,0 0 0 16,0-1 2-16,0 1 1 0,0 0 3 16,0-1-1-16,0-1-1 0,0 0-4 15,0 0 0-15,2 0-3 0,2 0 0 0,3-8 0 16,2-3-2-16,1-4 1 15,0 2 0-15,0-1 0 0,0 1 1 16,2-2 0-16,-5 5 0 0,0 1 0 16,-1 1 1-16,-2 2 0 0,3-1-3 0,-5 4 3 15,1-1-5-15,-3 4 5 0,0-1-1 16,0 1-1-16,0-2 0 0,1 1 1 16,-1-1 0-16,0 2 2 0,0-1-2 15,0 1 1-15,2-1-1 0,-2 1 0 16,0-2-1-16,0 2 1 0,0-1 0 15,0 1 0-15,0-2 1 0,0 2 0 16,0-2-2-16,1 2-5 0,-1 0 0 16,5-5-1-16,0-5 0 0,5 0 4 15,2-4 3-15,3 0-2 0,3 0 2 0,4 3-2 16,-2-2 2-16,0 2 0 0,-4 3-1 16,-3 0 2-16,-4 4-1 0,1-1-1 15,-1 0-1-15,-5 4-4 0,1-1-2 16,-5 2-5-16,0-1-6 0,0 1 1 15,1 0-1-15,1 0 3 0,-2 0 6 0,0 0 0 16,1 0-3-16,-1 4-9 0,0 1-10 16,-3 4-11-16,-1 0-9 15,-2-3-5-15,0 2 4 0,-1-2-3 16,1 0-13-16</inkml:trace>
  <inkml:trace contextRef="#ctx0" brushRef="#br0" timeOffset="772945.9512">17587 9937 196 0,'0'0'57'0,"0"0"-5"16,0 0-5-16,0 0-5 0,0 0-6 0,0 0-6 16,0 0-7-16,0 0-3 15,0 0-6-15,0 0-2 0,0-16-3 16,3 12-1-16,4-6-2 0,7 0-5 16,5-4 2-16,6 4-6 0,4-1 5 0,3 0 0 15,1 0 0-15,2 1 0 0,2-1-2 16,-1 2 0-16,0 0 0 0,1 0 0 15,-3 1 0-15,-2 2-2 0,-3 1 2 16,-2-2-2-16,-1 2-1 0,-7 2 1 16,-3 2-3-16,-6 1 0 0,2 0-2 0,-2 0-5 15,-1 0 0-15,1 0-2 0,-6 1-1 16,2 4 2-16,-3 0-1 16,0-2-7-16,0 6-13 0,-3-3-26 0,1 4-36 15,2 1-48-15</inkml:trace>
  <inkml:trace contextRef="#ctx0" brushRef="#br0" timeOffset="773302.6217">17821 9950 405 0,'0'0'67'0,"0"0"-14"0,0 0-16 0,0 0-13 16,0 0-1-16,0 0-8 16,0 0 3-16,0 0-5 0,0 0-2 15,-16-52-6-15,16 51-2 0,0-1-2 16,0 0-3-16,0 1 0 0,0-1 0 0,0 2 4 16,2 0-2-16,5 8 4 0,3 7-4 15,0 7-1-15,-3 3 1 0,-2 4-2 16,-3 5 2-16,-2 4-1 0,0 4 0 15,-5 4-1-15,-4 1 1 0,5-3-1 16,-2-1 1-16,1-4-2 0,0-6 2 0,2-10-3 16,2-5 0-16,1-6-6 15,0-6-4-15,0 4-14 0,0-6-24 16,0 0-26-16,0 1-34 0,4-5-25 16,9-5-35-16</inkml:trace>
  <inkml:trace contextRef="#ctx0" brushRef="#br0" timeOffset="773519.3153">17958 10089 384 0,'0'0'58'16,"0"0"-17"-16,0 0-17 0,0 0-12 15,0 0-9-15,0 0-5 0,0 0-5 16,0 0-6-16,0 0 0 0,0 0 2 15,3-15-3-15,-1 15 5 0,-2 0-6 16,3 0-4-16,-2 4-9 0,3 1-18 16,-2 0-28-16,-2 1-13 0,1 0-18 15</inkml:trace>
  <inkml:trace contextRef="#ctx0" brushRef="#br0" timeOffset="774326.9802">17958 10089 440 0,'77'85'63'0,"-81"-89"-20"16,1 1-12-16,0-2-10 0,2 1-6 15,1 4-7-15,-2 0-2 0,2 0-8 16,0 0-1-16,0 0 0 0,-1 0 1 0,1 12 1 16,-2 6 1-16,1 7 0 0,-1 2 1 15,1 3-2-15,-1-3 2 16,1 1-1-16,-1-3 0 0,2 1-1 16,-1-9 1-16,1 1-3 0,0 0 3 0,0-5-1 15,0 5 1-15,0-7 2 0,0-3-2 16,0 3 2-16,0-7-2 0,0 3 1 15,0-7-1-15,0 0-2 0,0 0 3 16,0 1 1-16,1 1 2 0,-1-1 3 16,0 1-2-16,0-2-5 0,0 0 3 0,0 0-5 15,0 0 4-15,0-11 1 0,-3-6-2 16,-1-2 2-16,0-1-2 16,1 5 2-16,2-3-1 0,1-4 1 0,0 1-2 15,0-8 1-15,0 2-2 0,3 1 1 16,2 2-2-16,2 1 1 0,1 3 0 15,0 2 0-15,1 6-2 0,0 1 0 16,-5 4 0-16,6 1 0 0,0 0 0 16,-5 2-1-16,-1 3-1 0,2 1 0 15,5 0 0-15,2 1-3 0,2 6 3 0,-2 6-1 16,-6 1 2-16,-3 4 1 0,-1 4 1 16,-3 0 0-16,0 3 1 0,-1-1 0 15,-6 0 0-15,-1-2 0 0,-2-2 0 16,3-3 1-16,1-4 0 0,-1-1 1 15,2-6-1-15,3-4 2 0,-2 3 0 16,4-5-1-16,0 0 1 0,0 0 0 16,0 2-1-16,-2-1 2 0,1-1-1 15,1 2-1-15,-2-2-2 0,2 0-1 16,0 2-2-16,0-2-2 0,0 0 3 0,10 0-4 16,6-7 5-16,6 1-1 0,1 0 0 15,-1 3 2-15,2 0-1 0,2 1 0 16,-1 2 2-16,-3 0-2 0,-7 0 1 15,0 5 0-15,-4 1-2 0,-3-2 0 16,-1 3 1-16,-6 2 0 0,-1 3 1 16,-8 5 1-16,-7 4 1 0,-7-3 3 0,-2 0-3 15,-3-3 2-15,-1-2-2 16,2-4-1-16,4-2 1 0,5-2-2 16,1-2-3-16,5-3-2 0,5 0-12 0,-6 0-48 15,8-3-82-15,-3-7-139 0</inkml:trace>
  <inkml:trace contextRef="#ctx0" brushRef="#br0" timeOffset="774943.0917">18491 10258 550 0,'0'0'49'0,"0"0"-15"0,0 0-13 0,0 0-6 16,0 0-7-16,0 0-2 0,0 0-3 16,0 0-3-16,0 0-1 0,0 0-4 15,-12-25 1-15,12 25 0 0,0 0 3 16,0 7 1-16,0 9 1 0,4 4-1 15,1 1 1-15,-2 2-1 0,1 0 0 0,-3-6 0 16,1 2 0-16,-2-1-1 16,1-5 1-16,-1-1-1 0,2-2 0 15,-1-3 0-15,-1-2 0 0,1 2-2 16,-1-7 2-16,0 0 0 0,0 0 2 0,0 1 2 16,2 1-2-16,-2-1 1 0,0-1-1 15,0 0-1-15,0 0 1 0,-3-9 1 16,-3-6-1-16,-1-5 0 0,3 1 0 15,1-3 0-15,1 7-1 0,1-5 1 16,1-1-2-16,0 1 1 0,1-4 0 0,2 7 0 16,3 2 0-16,1 2 0 0,2 0 0 15,4-2-1-15,1 3 0 16,2 3-1-16,-1 3 1 0,-1 1 0 16,5 3 0-16,-1 2 0 0,5 0 0 0,-3 7 0 15,-4 4 0-15,0 2-1 0,-5 5 0 16,1 2-1-16,-5 4 1 0,-1 2 0 15,-5 4 4-15,-1 2 0 0,-3 2 2 16,-7-2-2-16,-3-2 0 0,-1-4-1 16,-2-5 2-16,0-3 3 0,-4-1-4 0,-5-2 3 15,-4-1-4-15,-4-2-2 0,-3 0-1 16,0-3 0-16,2-2-5 16,11-5-13-16,9 1-28 0,2-3-92 0,9-4-153 15</inkml:trace>
  <inkml:trace contextRef="#ctx0" brushRef="#br0" timeOffset="775657.6599">19199 9925 540 0,'0'0'38'0,"0"0"-8"0,0 0-10 16,0 0 1-16,0 0-2 0,0 0-6 0,-4-77-4 15,4 72-2-15,-2-1-4 0,2 2-2 16,0 4-3-16,0-2-2 0,0 2 0 16,0 0 0-16,0 0 2 0,0 11 2 15,0 7 3-15,0 8-4 0,0 0 5 16,0 1-5-16,0-1 0 0,2-4 0 15,1-4-1-15,-2-4 2 0,1-1-1 16,0-3 2-16,0 3-2 0,-2-10 1 16,1 4 0-16,-1-7-1 0,0 0 2 15,0 0 1-15,0 2 1 0,2-1 1 0,-2 0-1 16,0-1 0-16,1 2-2 0,-1-2-1 16,3-2 0-16,0-9 0 0,3-5-1 15,0-3 0-15,4 1-1 16,-2-1 0-16,3 2 0 0,1 1-3 0,2 0 1 15,1 2 1-15,1 1-3 0,0 1 1 0,0 1-7 16,-3 6-2-16,2 1-11 0,-7 0-6 16,5 1-22-16,-1 1-30 15,-6 1-23-15,5 1-18 0,-7 0-17 16</inkml:trace>
  <inkml:trace contextRef="#ctx0" brushRef="#br0" timeOffset="775877.1123">19218 10055 389 0,'0'0'61'0,"0"0"-18"16,0 0-10-16,0 0-9 15,0 0-5-15,0 0-3 0,0 0-2 0,0 0-2 16,0 0-2-16,0 0-4 16,42 45-2-16,-22-32-1 0,2 3 0 0,0 2-2 15,1 2 0-15,-2 1-1 0,2-1-1 16,-1 0-1-16,3-2-1 0,-1-2-3 15,1-2-5-15,1-2-15 0,0-3-31 16,2-4-64-16,-1-2-86 0</inkml:trace>
  <inkml:trace contextRef="#ctx0" brushRef="#br0" timeOffset="776418.5017">19245 9177 528 0,'0'0'31'15,"0"0"-14"-15,0 0-4 0,0 0 0 0,0 0 0 16,0 0-5-16,0 0 0 16,0 0-5-16,0 0-5 0,0 0-3 15,-37-65 0-15,32 65 1 0,-2 9 2 16,0 10 4-16,-3 8 2 0,-2 3-5 0,4 0 5 16,-1-2-4-16,1-2 0 0,3-8 2 15,-1-3-2-15,3-5 0 0,2-5 0 16,-1-1 0-16,2-4 2 0,-1 0 3 15,1 0 1-15,0 2 4 0,-2 0 4 16,2-2-3-16,-1 1-2 0,1-1-5 0,0-1-3 16,0-14 0-16,0-4 0 15,0-5-1-15,1 1-4 0,4 0 5 0,-2 5-6 16,1 2 4-16,-1 5 0 16,1 0-1-16,-1 1 2 0,-2 5-2 0,4-2-1 15,-2 3 0-15,0 1 0 0,0 0 1 16,3 3 1-16,5 0 1 0,5 5-2 15,3 5 0-15,-3 4 6 0,1 2-5 16,-2 5 4-16,0 0-4 0,0 2-1 16,-1 0-4-16,-2 0-1 0,1 4-5 0,-3-2-13 15,-1 3-21-15,-3-9-45 16,2 3-55-16,-2-1-126 0</inkml:trace>
  <inkml:trace contextRef="#ctx0" brushRef="#br0" timeOffset="783613.8053">20129 10096 255 0,'0'0'83'15,"0"0"-11"-15,0 0-14 0,0 0-14 0,0 0-12 16,0 0-9-16,0 0-9 0,0 0-3 15,0 0-5-15,0 0-3 0,-38-17-1 16,37 16-2-16,1 1-4 0,0-2 2 16,0 2 2-16,1-3 2 0,14 1 3 15,6-1-2-15,7 0-4 0,0 0 1 0,0-1-2 16,3 1 4-16,-1-1-1 0,1 0-4 16,-1 1 1-16,-1-1-3 0,-3 3-2 15,-6-1-3-15,-1 2-5 0,-5 0-6 16,-1 0-13-16,2 0-16 0,-5 0-14 15,0 3-19-15,-7-1-14 0,1 6-22 16</inkml:trace>
  <inkml:trace contextRef="#ctx0" brushRef="#br0" timeOffset="783908.6314">20201 10021 403 0,'0'0'60'0,"0"0"-10"0,0 0-11 0,0 0-12 16,0 0-6-16,0 0-5 15,0 0-5-15,0 0-4 0,0 0-4 0,-3-48-2 16,3 46-1-16,0 2-1 16,0-2 0-16,5 2 1 0,-1 9 1 0,0 5-1 15,2 9 1-15,-2 2-1 0,-2 3 0 16,-2 4-2-16,0 1 1 0,0 1-2 15,0 0 0-15,0 2 1 0,0-5 0 16,0 0-2-16,0-5-1 0,0-4-7 16,4-7-11-16,1-2-28 0,5-4-48 0,0-3-65 15,4-2-103-15</inkml:trace>
  <inkml:trace contextRef="#ctx0" brushRef="#br0" timeOffset="784246.9175">20871 9669 543 0,'0'0'61'15,"0"0"-19"-15,0 0-15 0,0 0-13 16,0 0-5-16,0 0-6 0,0 0-4 16,0 0-2-16,0 0-1 0,0 0 1 15,-22-29 1-15,22 46 3 0,0 7-1 16,0 9 0-16,0 1 0 0,3 1 0 0,1 0 3 16,1-2-4-16,-2 1 3 0,1-2-3 15,-1-4 0-15,-2 0 0 0,-1-9-3 16,2-1 1-16,-2-5-5 0,0-7-5 15,0 5-14-15,1-4-20 0,0-1-42 16,1-1-45-16,-2-5-78 0</inkml:trace>
  <inkml:trace contextRef="#ctx0" brushRef="#br0" timeOffset="784693.8475">21224 9617 451 0,'0'0'47'0,"0"0"-15"0,0 0-15 16,0 0-7-16,0 0-5 0,0 0 1 15,-94 19-1-15,77 3 2 0,2 3-2 16,0 3 0-16,1 1-1 0,5 2-3 15,0 1 5-15,4 1-5 0,2-1 3 16,1-2-4-16,2 0-2 0,0-5 2 16,2-3 0-16,2-2 2 0,5-2-4 15,-2-1 2-15,0-7-2 0,2 1 0 0,2-4-1 16,-2-2 1-16,5 1-1 0,-3-2 0 16,1-4 0-16,6 0-3 0,0 0 1 15,3-6 2-15,-1-4-2 0,-2 0 1 16,-5 0 3-16,-3 2 0 0,-3 2 2 15,0-2 4-15,-2 0-2 0,-4 4 0 16,1-4 1-16,-2 3-1 0,0-2 3 0,-5-1-1 16,-6 4-2-16,-4 0-1 15,-3 2-2-15,-7 2-2 0,2 0 0 16,-3 4 1-16,0 5-3 0,0 0-4 0,3 4-10 16,2 0-33-16,3 2-65 0,6-6-78 15</inkml:trace>
  <inkml:trace contextRef="#ctx0" brushRef="#br0" timeOffset="785155.8287">20673 10432 517 0,'0'0'47'0,"0"0"-16"16,0 0-12-16,0 0-9 0,0 0-6 15,0 0-1-15,0 0 0 0,86-54-2 16,-55 48 0-16,1-2-3 0,4 2 0 15,3 0-2-15,1-2 3 0,4 1-1 16,2 0 0-16,0 0-3 0,3 3-5 16,-2 0-9-16,0 1-30 0,1 3-42 15,0 0-66-15,-3 0-121 0</inkml:trace>
  <inkml:trace contextRef="#ctx0" brushRef="#br0" timeOffset="786158.1551">21016 10723 373 0,'0'0'57'0,"0"0"-14"16,0 0-11-16,0 0-7 0,0 0-4 16,0 0-5-16,0 0-3 0,0 0-1 15,0 0-1-15,0 0-2 0,-27-10-1 16,25 9-1-16,0-1-3 0,1 2-1 15,-1-2-1-15,1 2 1 0,1-1-2 16,-2 1 0-16,2-2 1 0,-1 2-4 16,1-1 2-16,-2 1 0 0,2-1-1 15,-1 1 2-15,1-2-1 0,0 2-1 0,0-1 0 16,-2 1 0-16,2-2 0 0,0 2-1 16,-1 0 0-16,1-1 0 0,0 1-2 15,0 0 2-15,0 0 0 0,0 0-1 16,0-1 0-16,0 1 0 0,0 0 2 15,0 0 1-15,0 0 0 0,0 0 1 16,0 0-2-16,0 0 1 0,0 0 1 16,0 0 0-16,0 0-1 0,0 0 1 15,0 0-1-15,0 0 0 0,0 0 0 16,0 0 1-16,0 0 0 0,0 0 0 0,0 0 0 16,0 0-1-16,0 0 1 0,0 0-1 15,0 0 1-15,0 0 0 0,0 0 1 16,0-3 0-16,0 3 0 0,0 0-2 15,0-1 2-15,1 1-2 0,4-5 0 16,-2 3-2-16,1-2 1 0,3-1 0 0,-3 4 1 16,5-3-2-16,-1-1 2 0,1 2-1 15,5-3 2-15,-4 3 1 16,6-1-2-16,-8 0 0 0,5 4 0 16,-1-3-3-16,1 2 2 0,7 1 0 0,-1 0-1 15,1 0 1-15,0 4-1 0,-1 3-1 16,-4 0 1-16,-2 4 0 0,-3-4 1 15,-3 4 0-15,-3 4 1 0,-2 0 0 16,-2 8 0-16,0-3 0 0,-7 1 0 16,-7-1 0-16,-1-2 0 0,-1-2 1 0,-2 0 1 15,0-2-1-15,2-2 2 0,1-5 0 16,8-2-1-16,-2-2 2 16,5-1 0-16,-1-2 1 0,-4 0-2 15,4 0-1-15,-1-4 0 0,1 0-2 0,2-1 1 16,1-4-1-16,2-1-1 0,5-4 0 15,3-1-1-15,1 4-2 0,4 4-1 16,2 0 1-16,0 1 3 0,7 2 0 16,0 0 1-16,1 2 0 0,0 2-1 15,-3 0-1-15,1 2 2 0,-5 5-1 0,-2 4 0 16,-4 1 2-16,-3-2-1 0,-3 7 1 16,-4 3 0-16,0 3 0 0,-11 4-1 15,-2-3 2-15,-4-1 0 0,-4-5 1 16,-2-1 1-16,-1-5 0 0,-1-3 0 15,-1-3 1-15,1-2-1 0,-2-2 0 0,1-2-1 16,0 0-1-16,0-2-2 16,3-4-1-16,7 1-3 0,0-3-8 15,1-1-30-15,4 1-89 0,-3-6-163 16</inkml:trace>
  <inkml:trace contextRef="#ctx0" brushRef="#br0" timeOffset="788901.9288">22200 9978 268 0,'0'0'76'0,"0"0"-15"0,0 0-15 0,0 0-11 15,0 0-10-15,0 0-4 0,0 0 0 16,-15-78-7-16,14 71-7 0,1 1 1 15,0 6-3-15,-2-1-2 0,2 1-4 16,0-1-3-16,0-1-5 0,0 2 5 0,0 0 5 16,0 0-2-16,0 12 5 0,0 6-4 15,5 5 0-15,-1 1 0 16,0 1-1-16,-1-3 1 0,-1 3 0 16,1-1 1-16,-2-1-1 0,-1-6 0 0,0 2 0 15,0 1 1-15,0 1-1 0,-3 4 1 16,-3-5 0-16,-4 0-1 0,0-3 0 15,-2-3 1-15,3-5 0 0,-2-2 0 16,4 0 0-16,3-6-1 0,-9 1-1 16,3-2-2-16,-3 0-11 0,-2-6-27 0,3-6-59 15,4-5-89-15</inkml:trace>
  <inkml:trace contextRef="#ctx0" brushRef="#br0" timeOffset="789119.9357">21989 9749 501 0,'0'0'38'0,"0"0"-16"15,0 0-13-15,0 0-4 0,0 0-2 16,0 0-5-16,0 0-7 0,0 0-11 15,0 0-17-15,-40-65-41 0,49 56-44 16,3 1-72-16</inkml:trace>
  <inkml:trace contextRef="#ctx0" brushRef="#br0" timeOffset="789614.1907">22045 9140 422 0,'0'0'36'16,"0"0"-16"-16,0 0-10 0,0 0-7 16,0 0-1-16,0 0 0 0,0 0 1 0,0 0 5 15,0 0-4-15,0 0 1 0,-68 78-2 16,61-63-1-16,0-1 3 0,2-5-4 15,1 0 2-15,-1 0-3 0,4-5 0 16,-1 0 1-16,2-4-2 0,-1 0 2 16,1 0-2-16,0 1 2 0,-1 1 0 0,1 0 1 15,-3-1 4-15,3 0 3 0,-1-1 6 16,1 1 5-16,0-1 4 0,0 0 0 16,0 3-6-16,0-3-6 15,0-6-6-15,8-9-7 0,2-4 1 0,2-2-5 16,2-1 5-16,-2 0-4 0,1 2 4 15,-2 0 1-15,-3 7-1 0,0-1 2 16,-4 6-2-16,-2 5 0 0,2-7 0 16,-2 7 0-16,-1-2-2 0,2 2-1 15,-3 3-3-15,0-1 1 0,0 1 0 0,6 0 2 16,1 1 2-16,6 10 0 0,2 4 2 16,-2 2-2-16,0 2 1 0,0 1 4 15,-2 1-5-15,3 1 4 0,0-3-8 16,-1 3-3-16,3-3-15 0,-2 1-11 15,5 3-26-15,0-2-66 0,-2 1-98 16</inkml:trace>
  <inkml:trace contextRef="#ctx0" brushRef="#br0" timeOffset="792645.9474">22846 9808 175 0,'0'0'54'16,"0"0"-4"-16,0 0-2 0,0 0-4 15,0 0-7-15,0 0-2 0,0 0-6 16,0 0-1-16,0 0-6 0,0 0-6 16,-9-28-4-16,7 26-5 0,2 0-1 15,-2 1-1-15,2 0-3 0,0-4 2 0,4-1-1 16,8 0 0-16,7-3 0 0,3 3-1 16,4 0-1-16,2-1 0 0,1 3-1 15,2 1-5-15,-4 0 1 16,2 0-1-16,-2 0 3 0,-2 0 1 0,3 1-2 15,-4 1-5-15,-1 1-5 0,-8 0-14 0,-1 0-26 16,-5 3-26-16,-5-2-23 16,5 7-9-16,-6-2-24 0</inkml:trace>
  <inkml:trace contextRef="#ctx0" brushRef="#br0" timeOffset="792921.8889">22984 9803 398 0,'0'0'62'0,"0"0"-19"15,0 0-15-15,0 0-7 0,0 0-10 16,0 0-3-16,0 0-5 16,0 0-3-16,0 0 0 0,-18-10 1 0,18 10 0 15,0 0 3-15,0 13-1 0,0 2 2 16,3 7 1-16,0 1-5 0,0 1 4 15,-3 1-4-15,0-1-2 0,0 0 3 16,0 0-3-16,0-6 0 0,0 0-1 16,0 1-1-16,0-5-1 0,0 6 0 0,-2-2-6 15,2-4-6-15,0-3-31 0,0 3-44 16,0-4-53-16,2 3-118 0</inkml:trace>
  <inkml:trace contextRef="#ctx0" brushRef="#br0" timeOffset="793785.8532">23339 10079 552 0,'0'0'44'15,"0"0"-13"-15,0 0-13 0,0 0-10 16,0 0-5-16,0 0-3 0,0 0-1 0,0 0-1 16,0 0 2-16,-50 11-1 0,42 7 1 15,4 6-1-15,1-1 0 0,0 0 0 16,2 0-1-16,1 2 0 0,0-1 1 15,0-6 0-15,0 2 0 0,0-1 0 16,0-6 0-16,0-1 1 0,0 0 0 0,0-6-1 16,0 1 2-16,0-2-2 15,0-5 1-15,0 0 1 0,0 0-1 16,0 2 3-16,0-1-1 0,0 1 0 16,-2-2 0-16,2 2 0 0,0-2-1 0,-4 0 1 15,0-12-2-15,-1-3 1 0,2-1-1 16,1-2 1-16,-1-2 0 0,3 0 2 15,-2-5-3-15,2 7 3 0,0-1-3 16,0 6 1-16,0-1-2 0,0-3 1 16,2 6-2-16,2-4 1 0,0 8-1 0,2-3-1 15,3 3-1-15,-2 0 1 0,0 1-1 16,2-1 0-16,1 3 0 0,-6 1-1 16,5 0 1-16,-3 2-2 0,5 1 3 15,1-2-2-15,-2 2 1 0,4 0-2 16,-3 3-1-16,3 3 1 0,-2 2 1 15,-1-1 0-15,1 1 4 0,-2 2 0 16,-3 1 1-16,-2-3 0 0,2 7 0 16,-6 0 0-16,-1 1 0 0,0 8 0 15,-4-3 1-15,-9 1 0 0,0 1 1 0,-6-2-1 16,0-1 2-16,-3 0-1 16,4-5 0-16,5-5-1 0,0 0 0 15,6-4 1-15,2-5-1 0,2 2 1 16,3-3 0-16,0 0 1 0,0 0 1 0,0 0-3 15,0 0-4-15,0 0 1 0,0 0-3 0,8-4 2 16,6-4 0-16,-2 0 0 16,-1 3 1-16,-1 2-1 0,-6 1 1 15,7 0 2-15,-5 2-1 0,1 0 0 16,3 0 1-16,-4 0-1 0,2 0 1 0,2 2-1 16,-2 1 1-16,-1 2 1 0,-3-1-1 15,3 2 0-15,-5-2 0 0,1 4 1 16,-2-3 0-16,1 0-1 0,-2 5 0 15,0 0-1-15,-8 4 1 0,-5 2 0 16,-1-3 0-16,-3-2 1 0,-1-2-2 16,-1 0 3-16,5-1-7 0,1-4-10 0,4 1-22 15,-1-5-41-15,0 0-49 0,6 0-89 16</inkml:trace>
  <inkml:trace contextRef="#ctx0" brushRef="#br0" timeOffset="794337.7398">23754 10153 577 0,'0'0'55'0,"0"0"-21"0,0 0-12 16,0 0-9-16,0 0-2 0,0 0-4 15,0 0-4-15,0 0-4 0,0 0-3 16,0 0 2-16,0-25 0 0,0 25 1 15,3 12 2-15,3 9 0 0,-2 4-2 16,2 2 1-16,-3 0-2 0,0 0 2 16,0 0-2-16,-2-2-1 0,2-2-1 15,-1-7 1-15,2 0-3 0,-1-6-3 0,-2 0-7 16,2 3-9-16,-2-9-9 0,1 2-8 16,-2-6 0-16,0 0 9 0,0 0 10 15,0 0 7-15,0 2 9 0,0-2-1 16,0-2 4-16,0-11 6 0,-6-9 2 15,-2-5 4-15,2-2 1 0,-2-1 1 0,3-2 2 16,-1 1 4-16,0 1 4 16,3 3 3-16,2 7-2 0,-1 0-1 15,2 8-2-15,0-1-4 0,0 1-2 16,0 1-6-16,8-1-4 0,-1 4 0 0,4-2-3 16,4 7 2-16,2 1-1 0,5 2-1 15,-2 0 0-15,-1 4-1 0,1 6 0 16,-4 1-1-16,3 1-1 0,-5 3 2 15,4 1 1-15,-4 2 2 0,1 1 0 16,-1 4 0-16,-1-4 0 0,-3 2 1 0,-4-5-1 16,-3 2 2-16,-3 2-2 15,0-2 3-15,-4 6-2 0,-8-3 0 0,-5-2 0 16,-4-1-1-16,-3-3-1 16,-4-1 0-16,-1-1 0 0,0-2-3 0,1-2-5 15,-3 0-7-15,-2-1-40 0,1-2-81 16,0-3-149-16</inkml:trace>
  <inkml:trace contextRef="#ctx0" brushRef="#br0" timeOffset="794547.6875">24145 10402 531 0,'0'0'13'0,"0"0"-11"0,0 0-16 0,0 0-23 16,0 0-68-16,0 0-160 0</inkml:trace>
  <inkml:trace contextRef="#ctx0" brushRef="#br0" timeOffset="807102.7677">24741 9801 192 0,'0'0'63'15,"0"0"-3"-15,0 0-9 0,0 0-6 0,0 0-8 16,0 0-6-16,0 0-4 0,0 0-5 15,0 0-7-15,0 0-3 0,-12-14-4 16,10 14-2-16,2-1-4 0,0 1-1 16,0-2 1-16,0 1-1 0,11-2 1 15,6-1-1-15,7 1 1 0,1-2-1 0,4 2 0 16,3-1 0-16,0 0-2 0,4 1-4 16,-2 0 0-16,1 0-4 0,1 0-2 15,-1 0-8-15,-2 1-4 0,-2-1-28 16,-2 2-17-16,-2 1-28 0,-7-2-5 15,1 2 2-15</inkml:trace>
  <inkml:trace contextRef="#ctx0" brushRef="#br0" timeOffset="807382.8519">24952 9690 430 0,'0'0'67'0,"0"0"-26"0,0 0-18 16,0 0-6-16,0 0-5 0,0 0-1 15,0 0 0-15,0 0-3 16,0 0-1-16,-9-48-3 0,9 48-2 16,0 0 0-16,10 1 0 0,4 10 0 0,1 6-2 15,-2 4 0-15,-3 3 0 0,-3 6-2 16,-1 5 6-16,-3 5-3 0,0 1 1 15,-3-2-5-15,0 0-6 0,0-1-3 16,0-6-16-16,0 2-38 0,0-4-77 16,1 1-140-16</inkml:trace>
  <inkml:trace contextRef="#ctx0" brushRef="#br0" timeOffset="808138.4244">25745 9453 326 0,'0'0'56'0,"0"0"-18"0,0 0-13 15,0 0-10-15,0 0-6 0,0 0-3 16,0 0-2-16,0 0-2 0,0 0 0 0,0 0-2 16,-2-40 0-16,0 40-2 0,2-2-1 15,0 1 1-15,-1-1-2 16,1 0 0-16,0 1 2 0,0-1-2 16,0 1 0-16,-2-1 1 0,2 1-1 0,0 1 2 15,0-2 1-15,-1 2 0 0,1-2 0 16,0 2-4-16,0 0 2 0,0 0-2 15,0 0 1-15,0 0-1 0,0 0 1 16,0 0-2-16,0 0 4 0,0 0 1 16,0 0 0-16,0 0 2 0,0 0 2 0,0 0 2 15,0 0 5-15,0 0 0 0,0 0 4 16,0 0 1-16,0 0-1 0,0 0 5 16,0 0-1-16,0 0 3 0,0 0 0 15,0-1-5-15,0 0-2 0,0-2-1 16,0 3-1-16,0-2 0 0,0 1 0 15,0-1-2-15,0 0-3 0,0 1-1 16,0 0-2-16,0-1-3 0,0 1-1 16,0-1-2-16,0 1 0 0,0 1-2 15,0 0 1-15,0 0 1 0,0 1 0 0,0 13 2 16,0 9 0-16,0 4-1 0,0 5 1 16,0-2-2-16,0 2-2 0,0-1 1 15,0 3 1-15,0 1 0 0,1-2 4 16,1-2-2-16,1-4-1 0,-2-9-1 15,2 0-1-15,-2-1-4 0,1-6-2 0,1 6-9 16,-2-8-16-16,1-5-31 16,5 7-53-16,-3-5-57 0</inkml:trace>
  <inkml:trace contextRef="#ctx0" brushRef="#br0" timeOffset="808794.5926">26256 9529 338 0,'0'0'53'0,"0"0"-8"16,0 0-15-16,0 0-12 0,0 0-4 16,-3-79-6-16,0 69-1 0,0-1 0 0,-1 0 1 15,0 3-3-15,-2-2 0 0,0 3-3 16,-2-1 0-16,2 2-1 0,1 3 0 16,-4-1 0-16,5 3-2 0,-1 0 0 15,0-1 0-15,-1 2-1 0,2 0-1 16,-6 0-1-16,-3 8 1 0,6-2 1 15,-4 5-1-15,3 1 0 0,4-4-1 16,-2 10 1-16,3-2 1 0,1-5 2 16,2 9-1-16,0-4 0 0,0 1 0 15,6 4 1-15,0-4-1 0,0-5-1 0,4 1 0 16,-1-3 1-16,1 0 0 0,4 3 0 16,-4-6 2-16,3 1 0 0,-1-1-1 15,-3 0 0-15,6 0-1 0,-2 1-1 16,-4-3-1-16,5 2 2 0,-6-3-1 15,-1 3 4-15,1-2-2 0,-2 3-2 16,0-2 4-16,-4-3-2 0,-1 7 1 16,-1-2 2-16,-6 4-1 0,-5 4 0 15,-5-2 2-15,0-2-1 0,-3-4 0 16,1 2 1-16,4-4 5 0,-1-2 1 0,4 1 4 16,5-3 5-16,-6-2-1 0,1 0 0 15,0 0-4-15,-5-5-2 0,6-4-4 16,4-5-2-16,-1-5-2 0,7-3-2 15,0-2-1-15,10-3-1 0,3-2 1 16,4 0-1-16,4 0 1 0,3 2-3 0,1 1-1 16,2 5-5-16,-1 6-4 0,0 2-16 15,-1 6-33-15,-1 7-44 16,-5 0-47-16,-3 7-119 0</inkml:trace>
  <inkml:trace contextRef="#ctx0" brushRef="#br0" timeOffset="809386.0712">25591 10156 515 0,'0'0'54'0,"0"0"-19"15,0 0-15-15,0 0-7 16,0 0-7-16,0 0-3 0,0 0-1 0,0 0-1 16,0 0 1-16,98-48-3 0,-63 41 2 15,0 3-2-15,-2 1-1 0,3-1 1 16,-3 3-1-16,2 1-1 0,1 0-1 15,-1-1-1-15,-2 1-4 0,0-2-5 16,1 2-13-16,-1-1-16 0,-3-2-49 16,3 0-43-16,-2-2-100 0</inkml:trace>
  <inkml:trace contextRef="#ctx0" brushRef="#br0" timeOffset="810594.8077">25973 10393 463 0,'0'0'61'0,"0"0"-23"0,0 0-10 16,0 0-11-16,0 0-4 0,0 0-1 16,0 0-4-16,0 0-5 0,0 0-1 0,0 0-2 15,-21-43 1-15,28 39-2 0,7 0 1 16,-3 2-1-16,7-1 1 0,0 0 1 16,0 1-1-16,2 0 0 15,-1 1 0-15,-2 0-2 0,-4 1 3 0,4 0-1 16,-5 0-1-16,-3 0 0 0,4 6 0 15,0 3 0-15,-2 3 2 0,-2 5 0 16,-2 3 0-16,-4 4 1 0,-3 4 0 16,0 6 3-16,-5 2-5 0,-4 4 3 15,-3 2-3-15,2 1-1 0,-3-1 2 0,3 0-2 16,1-5 1-16,0-1-1 0,4-6 1 16,0-6-2-16,2-5 0 0,2-7-3 15,-1-5-6-15,2-1-19 0,0-1-36 16,0 0-75-16,0 2-144 0</inkml:trace>
  <inkml:trace contextRef="#ctx0" brushRef="#br0" timeOffset="810835.4395">25941 10631 583 0,'0'0'45'0,"0"0"-15"0,0 0-13 16,0 0-9-16,0 0-3 15,0 0-2-15,0 0-6 0,78-85 5 16,-54 75-6-16,1 0 3 0,3 3 0 0,-1-1-3 16,2 4-4-16,0-1-9 0,-2 4-27 15,2 1-64-15,-7 0-75 0,0 0-113 16</inkml:trace>
  <inkml:trace contextRef="#ctx0" brushRef="#br0" timeOffset="813043.0031">27154 9607 439 0,'0'0'56'15,"0"0"-14"-15,0 0-15 0,0 0-6 16,0 0-7-16,0 0-2 0,0 0-5 16,0 0-3-16,0 0-4 0,0 0-1 0,-17-72-3 15,17 72 1-15,0 0 1 0,0 2 0 16,0 11 2-16,0 7 0 0,0 6-2 15,0 2 3-15,0-1-2 0,0-2 2 16,0 1-1-16,0-7 0 0,0-3 0 16,0-4 0-16,0-1 0 0,0 0 0 0,0-7 0 15,0 2 1-15,0-6 0 0,0 0 0 16,0 0 4-16,0 2 0 0,0-2 0 16,0 0-1-16,4 0-2 15,2-9 0-15,2-8 0 0,1-3-1 0,-2-1 0 16,2-1-1-16,-2 0 0 0,0-1-1 15,2 0 0-15,3 1-2 0,-2 0-4 16,2 1-1-16,2 4-1 0,-4 7-3 16,3 1-1-16,-6 6-5 0,-2 1-11 15,6 1-16-15,1 1-19 0,1 0-29 0,2 3-21 16,-4 7-32-16</inkml:trace>
  <inkml:trace contextRef="#ctx0" brushRef="#br0" timeOffset="813314.8409">27208 9739 359 0,'0'0'56'0,"0"0"-20"16,0 0-11-16,0 0-8 0,0 0 0 15,0 0-4-15,0 0 2 0,0 0-1 16,0 0-3-16,0 0-2 0,12 12-2 15,5-7-1-15,-3-1-3 0,0 2-1 16,1-1 0-16,-1-1 0 0,-4-1-2 0,6 3-2 16,0-1 0-16,-1 1-1 0,6 2-2 15,-2-1 0-15,1-1-8 0,2 2-8 16,-3-1-10-16,0-1-32 16,1 4-42-16,-6-2-21 0,2-3-62 0</inkml:trace>
  <inkml:trace contextRef="#ctx0" brushRef="#br0" timeOffset="813918.4287">27196 8872 392 0,'0'0'54'0,"0"0"-17"0,0 0-7 16,0 0-10-16,0 0-5 0,0 0-5 15,0 0-4-15,0 0-6 0,0 0-3 0,0 0 0 16,-15-33 1-16,10 40 1 16,0 8 2-16,0 8-1 0,0 1 2 15,-1 2-1-15,0-3 1 0,1-2-2 16,1-6 1-16,-1 0-1 0,2-5 2 0,0-1 2 16,-1 0-2-16,2-6 0 0,1 1 2 15,1-4 1-15,-1 0 4 0,1 0 1 16,0 2 4-16,-2-2 1 0,2 2 1 15,-1-2-4-15,1 0-2 0,-3 0-4 16,3 0-4-16,-3 0-1 0,2-7 0 0,-1-3 0 16,1-1-1-16,-1-2 1 15,2-8 0-15,0 1-1 0,0-5 0 16,2 3 0-16,4 2 0 0,-1 5 0 16,-1 1 0-16,1 5-1 0,-1 0 1 0,4-3-1 15,-3 4 0-15,2 2 1 0,-1 2-1 16,-1 2-1-16,-1 0 1 0,6 2-2 15,2 0 1-15,2 7 1 0,6 5-2 16,-2 3 2-16,-4 5-1 0,1 2-1 16,1 3 2-16,-5 2-3 0,2 0-3 0,-3 4-10 15,1-3-16-15,-3 1-34 0,-1 0-56 16,1-3-78-16</inkml:trace>
  <inkml:trace contextRef="#ctx0" brushRef="#br0" timeOffset="815438.2641">28035 9344 295 0,'0'0'72'16,"0"0"-10"-16,0 0-14 0,0 0-7 16,0 0-7-16,0 0-9 0,0 0-6 0,0 0-7 15,0 0-5-15,-11-23-3 0,11 22-1 16,0-2-2-16,8-3 1 0,9 0 0 15,4-2-2-15,4 1 0 0,3 2 0 16,1-1 0-16,0 1 0 0,1 0 0 16,0 1-4-16,-2 0 0 0,-2-1-1 0,-9 2-3 15,2 1-2-15,-7 1-4 0,1 0-7 16,-2-1-16-16,-6 2-29 0,1 0-27 16,-3 0-15-16,0 4-36 0</inkml:trace>
  <inkml:trace contextRef="#ctx0" brushRef="#br0" timeOffset="815707.8831">28201 9371 501 0,'0'0'60'0,"0"0"-18"0,0 0-14 15,0 0-10-15,0 0-7 0,0 0-3 16,0 0-3-16,0 0-5 0,0 0-3 15,0 0 0-15,-11-8 0 0,11 8 2 0,0 13 2 16,0 6-1-16,1 11-1 16,0 2 2-16,-1 3-2 0,0 4 2 15,-2 4-2-15,-3-3-1 0,-1 0 1 16,0-4-3-16,2-4-1 0,0-3-4 0,1-5-13 16,3-6-21-16,0-8-44 0,0 2-60 15,0-6-128-15</inkml:trace>
  <inkml:trace contextRef="#ctx0" brushRef="#br0" timeOffset="816126.3392">28475 9652 558 0,'0'0'48'0,"0"0"-17"15,0 0-12-15,0 0-6 0,0 0-8 16,0 0-2-16,0 0-3 0,0 0-2 16,0 0 0-16,-25-40-1 15,22 40 2-15,-4 5 0 0,2 7 0 0,-2 6 0 16,3 2 1-16,1 2 0 0,0-5 1 15,1 1-1-15,-1-2 1 0,3-3-1 16,-1 5-1-16,1-6 1 0,0 0 0 16,0 0 5-16,0 0-5 0,0 0 5 15,0-1-5-15,0 2 0 0,0-5 0 0,0 3-1 16,3-2 0-16,0 0 0 0,1-3 0 16,1 2-1-16,0-4 0 0,1 3 0 15,3-5 0-15,-1 3 1 0,3-4-3 16,4 2-1-16,-3-3-1 0,8 0-10 15,-1 0-14-15,4 0-20 0,8-5-32 0,-2-1-36 16,-2-3-20-16,0 2-52 16</inkml:trace>
  <inkml:trace contextRef="#ctx0" brushRef="#br0" timeOffset="816377.3509">28302 9883 442 0,'0'0'56'0,"0"0"-29"16,0 0-9-16,0 0-13 0,0 0 0 0,0 0-3 15,39-80-1-15,-19 70-2 0,2 0-3 16,-1 2-9-16,2 1-1 0,0 0-8 15,-3 3-8-15,2 0-17 0,-1 2-29 16,-6 0-25-16,2 2-40 0</inkml:trace>
  <inkml:trace contextRef="#ctx0" brushRef="#br0" timeOffset="816579.18">28325 9637 463 0,'0'0'55'0,"0"0"-19"0,0 0-14 16,0 0-10-16,0 0-6 0,19-93-6 15,0 80 0-15,2 4-4 0,3 2 0 0,3 3-3 16,1 3 0-16,-1 1-4 0,1 0-4 16,-1 1-6-16,-1 5-21 0,-3 3-37 15,0 2-44-15,-1 1-76 0</inkml:trace>
  <inkml:trace contextRef="#ctx0" brushRef="#br0" timeOffset="816942.8032">29024 9614 529 0,'0'0'52'16,"0"0"-14"-16,0 0-13 0,0 0-9 15,0 0-7-15,0 0-3 0,0 0-3 16,0 0 0-16,0 0-3 16,0 0-1-16,-83-65 0 0,69 71-1 0,-2 6 1 15,2 5 1-15,2 4-1 0,-2 2 1 16,3 1-1-16,1 0 0 0,4-1-1 15,1-6 0-15,2 0 0 0,3-1 1 16,0-5 0-16,0 7 0 0,0-4 1 16,7 0 0-16,0 1 4 0,3-1-4 0,3-4 2 15,-4-4-5-15,6-1-4 0,3-4-5 16,4-1-11-16,7 0-13 0,-4 0-25 16,2-2-34-16,-2-3-37 15,-1-2-56-15</inkml:trace>
  <inkml:trace contextRef="#ctx0" brushRef="#br0" timeOffset="817147.335">29191 9837 448 0,'0'0'-8'0,"0"0"-56"15,0 0-114-15</inkml:trace>
  <inkml:trace contextRef="#ctx0" brushRef="#br0" timeOffset="824824.0373">29793 9708 249 0,'0'0'37'0,"0"0"-13"15,0 0-7-15,0 0-9 0,0 0-2 0,0 0-3 16,0 0 1-16,0 0-1 0,0 0 1 15,52-47-2-15,-38 47 0 0,5 0 2 16,-1 0-3-16,-1 0 1 0,-1 2 0 16,0-1 0-16,-3 1 0 0,4-2-1 15,-4 1 1-15,0-1-2 0,2 0 1 0,-4 0-1 16,1 0 0-16,-5 0 2 0,-1 0-1 16,-6 0 1-16,0-1 1 0,0 1 3 15,1 0 2-15,1 0 2 0,-1 0 3 16,1 0-1-16,-1 0 0 0,-1 0-5 15,0 0-2-15,0 0-3 0,-10 0-1 16,-6 0 1-16,-4 1-2 0,-2 3 0 16,-1-3 0-16,8 2 1 0,-5-2 4 15,-1-1 0-15,0 0 3 0,-6 0-2 16,8 0-2-16,2 0 0 0,4 0-1 0,7 0 1 16,-6 0-1-16,5 0 1 0,1 0-3 15,1 0 0-15,5 0-2 0,-2 0 1 16,2 0-1-16,-1 0-3 0,-1 0 1 15,1 0-4-15,-1 0 2 0,1 0-1 16,-1 0 1-16,1 0 2 0,1 0 0 0,0 0 3 16,0 0 3-16,0 0 0 0,3-1-1 15,11-2-1-15,8 0 0 16,5-3-3-16,1 1-3 0,1-1-5 16,-1 1-14-16,2 2-27 0,2 1-37 0,-2-1-47 15</inkml:trace>
  <inkml:trace contextRef="#ctx0" brushRef="#br0" timeOffset="827505.3543">30646 9169 402 0,'0'0'65'0,"0"0"-18"16,0 0-9-16,0 0-12 0,0 0-6 15,0 0-3-15,0 0-3 0,0 0-2 16,-21-79-3-16,21 74-2 0,0 0-1 16,0 5-3-16,-2-2-2 0,2 2-2 0,0-1-2 15,0 1 0-15,0 0 3 0,0 0-2 16,6 5 7-16,1 5-7 0,0 8 6 16,-1 1 0-16,-1 2-4 15,-2 0 3-15,0 2-3 0,-1 0-2 0,-2-7 1 16,0 4-2-16,1-1 1 15,-1-4-5-15,0 6 1 0,0-3-6 0,0-6-11 16,0 6-23-16,2-7-35 0,-2 0-48 16,0-1-54-16</inkml:trace>
  <inkml:trace contextRef="#ctx0" brushRef="#br0" timeOffset="827946.0976">30833 9125 356 0,'0'0'59'16,"0"0"-19"-16,0 0-14 0,0 0-6 0,0 0-8 16,0 0-8-16,0 0-2 0,0 0-2 15,0 0-2-15,0 0-1 0,26-43 1 16,-19 43 1-16,3 7 0 0,0 5 1 15,-1 2 1-15,-3 1-1 0,1-3 1 16,-4 2 2-16,1 1-4 0,-2-3 2 0,-1 5-3 16,1-5-1-16,-2 0 2 0,0 1 1 15,0-1 0-15,0 6 2 0,-3-3 1 16,-3 6 1-16,1-7 1 16,-2 0-3-16,3-6 1 0,0 0-3 0,-1 1 0 15,2-4 0-15,-1 2 1 0,2-3-2 16,1 2 1-16,-2-2 0 0,3-4 0 15,-1 0-2-15,1 0 1 0,0 1 1 16,0 6 1-16,0-2-1 0,0 0 2 16,0 3-2-16,5-5 1 0,6-1 0 15,-1 0-1-15,4-2 0 0,5 0-1 0,1-4 0 16,6-4-4-16,-1 0-2 0,-2 3-7 16,-1-2-19-16,1 5-22 0,-8 0-46 15,3 1-69-15</inkml:trace>
  <inkml:trace contextRef="#ctx0" brushRef="#br0" timeOffset="828284.8201">30590 9806 518 0,'0'0'39'0,"0"0"-8"0,0 0-6 16,0 0-7-16,0 0-9 0,0 0-7 15,0 0-2-15,0 0-1 0,0 0 1 16,-7-30 3-16,31 28 0 0,9-1-1 15,1 0-1-15,-1 0-2 0,0-1 0 16,2 1 1-16,0-1-2 0,2-1-4 0,-2-1-2 16,1 3-8-16,-3 0-14 0,1 0-26 15,-3 3-47-15,-2 0-69 0</inkml:trace>
  <inkml:trace contextRef="#ctx0" brushRef="#br0" timeOffset="828660.0603">30633 10061 622 0,'0'0'39'16,"0"0"-10"-16,0 0-7 0,0 0-10 15,0 0-6-15,0 0-3 0,0 0-1 16,0 0-2-16,0 0 1 0,0 0-2 16,67-75-1-16,-43 72 2 0,0 2-1 15,0 1-1-15,-1 0 1 0,-1 1-2 0,-5 3 1 16,2 4 1-16,-3 2 0 0,0 2 0 16,-3 3 0-16,-3 4-1 0,-3 6 2 15,-4 2 0-15,-3 6 1 0,0 5-2 16,-9 5 2-16,-3 0-3 0,-3 0 2 15,1-2-1-15,-1-3 1 0,-1-3-4 0,3-5 2 16,3-3 3-16,0-3-8 16,3-9 1-16,2-2-17 0,1-3-25 15,2-5-31-15,1 0-55 0,1-5-68 16</inkml:trace>
  <inkml:trace contextRef="#ctx0" brushRef="#br0" timeOffset="828877.0404">30586 10299 575 0,'0'0'43'0,"0"0"-12"16,0 0-11-16,0 0-8 0,0 0-6 0,0 0 0 15,83-67-6-15,-57 58 1 0,3-1-2 16,2 2-2-16,0 0 0 0,4-1-3 15,1 3-9-15,4 0-22 0,-6 0-41 16,4 3-73-16,-7-2-141 0</inkml:trace>
  <inkml:trace contextRef="#ctx0" brushRef="#br0" timeOffset="830405.8643">31508 9418 449 0,'0'0'60'0,"0"0"-18"15,0 0-14-15,0 0-7 0,0 0-7 16,0 0-1-16,0 0-4 0,0 0-2 0,0 0-2 16,0 0-4-16,-9-73-1 0,9 73-3 15,0 0-1-15,0 0 2 16,0 0 1-16,0 6 1 0,5 10 1 16,1 4-2-16,-1 1 2 0,-2 2-2 0,1-1 1 15,-2 1-1-15,-1 1 1 0,-1-2 0 16,0 3 0-16,0-8-1 0,0 1 0 15,0-1 0-15,0-5 1 0,0 6-1 16,-1-7 0-16,-3-2-1 0,1 2-2 16,-1-4-3-16,-5 5-6 0,-2-2-22 0,-3 3-36 15,-2-4-50-15,-3 1-64 0</inkml:trace>
  <inkml:trace contextRef="#ctx0" brushRef="#br0" timeOffset="830627.9856">31300 9227 504 0,'0'0'42'0,"0"0"-19"16,0 0-11-16,0 0-14 0,0 0-3 15,0 0-8-15,0 0-2 0,0 0-19 0,0 0-31 16,0 0-45-16,45-53-62 16</inkml:trace>
  <inkml:trace contextRef="#ctx0" brushRef="#br0" timeOffset="831189.9265">31488 8564 438 0,'0'0'57'0,"0"0"-22"0,0 0-4 15,0 0-12-15,0 0-3 0,0 0-6 16,0 0-3-16,0 0-4 0,0 0-1 15,-7-54-1-15,7 52-2 0,0 0 1 16,0 0-3-16,0 2 0 0,-2-1 0 16,2 1 1-16,-1 0 3 0,-4 8 3 0,1 5-4 15,-3 6 5-15,0-1-4 0,-1 0-1 16,1 0 1-16,0 0-2 0,1-6 1 16,0 4 1-16,1-2 0 15,2-6-1-15,-3 8 0 0,1-7 0 0,4-4 0 16,-1-1 1-16,2-4 0 0,-2 0 0 15,2 0 0-15,0 1 2 0,-1 1 4 16,1-1 3-16,-2 0 4 0,2 2 0 16,0-3-2-16,0 0-5 0,0 0-4 15,0-10-1-15,3-3-1 0,4-6 0 0,0-1 0 16,1 2 1-16,0-1-2 0,1-2 1 16,-3 1-2-16,-1 4-5 0,0 0 5 15,-2 7-4-15,-2 3 5 0,3 1 0 16,-4 5-2-16,0-1-1 0,0 1-2 15,2-1 1-15,-1 1 0 0,6 0 3 0,4 0 0 16,4 7 4-16,3 6-3 16,-2 3 2-16,-2 2-4 0,1 2 0 15,-1-1 0-15,0 1-1 0,1 1-5 16,-1 2-6-16,1 0-18 0,-1-1-39 0,1 2-56 16,-2-2-97-16</inkml:trace>
  <inkml:trace contextRef="#ctx0" brushRef="#br0" timeOffset="831583.6921">32013 9268 514 0,'0'0'47'0,"0"0"-11"15,0 0-8-15,0 0-10 0,0 0-7 16,0 0-4-16,0 0-2 0,0 0-5 16,0 0 6-16,0 0-6 0,10-12 4 15,13 6-4-15,7 0-2 0,3 0-1 0,1 0-1 16,2 1-3-16,-1 2-4 0,0-2-3 16,1 4-8-16,0-2-18 0,1 3-20 15,-2-1-36-15,-9 1-39 0,-10-2-65 16</inkml:trace>
  <inkml:trace contextRef="#ctx0" brushRef="#br0" timeOffset="831866.3786">32201 9305 513 0,'0'0'60'0,"0"0"-15"15,0 0-13-15,0 0-9 0,0 0-8 16,0 0-5-16,0 0-4 0,0 0-1 0,0 0-3 16,0 0-2-16,-12-6 1 0,12 6-1 15,2 2 1-15,6 11-1 0,-1 4 1 16,1 1-2-16,-4 3 1 16,-2 3 0-16,-2 3 0 0,0 4-1 0,-3 1 1 15,-3 1-2-15,0 2-2 0,0-2 0 16,1-2-1-16,3-3-9 0,2-1-14 15,0-6-27-15,3 0-44 0,4-8-65 16,3 1-120-16</inkml:trace>
  <inkml:trace contextRef="#ctx0" brushRef="#br0" timeOffset="832245.907">32420 9624 599 0,'0'0'46'0,"0"0"-14"0,0 0-10 16,0 0-8-16,0 0-8 0,0 0-4 15,0 0-2-15,0 0-2 0,0 0-1 16,-12-37 2-16,10 37-1 0,-1 14 3 15,2 5-2-15,-2 8 2 0,-2 1 0 0,3-2-1 16,-3-1 0-16,2 0 0 0,-1-7-1 16,1-1 1-16,2-5-1 15,-1-2 1-15,2 3 4 0,0-3-4 16,0 2 5-16,0-2-6 0,0-1 0 0,2-2 1 16,2 2-2-16,5-5 1 0,2 1-2 15,5-2 0-15,3 2-4 0,3-2-1 16,2-1-5-16,0-2-2 0,3 0-19 15,-1 0-4-15,0 0-22 0,-2 1-42 16,-7-1-25-16,-6 2-72 0</inkml:trace>
  <inkml:trace contextRef="#ctx0" brushRef="#br0" timeOffset="832503.0697">32350 9824 493 0,'0'0'42'0,"0"0"-16"0,0 0-12 16,0 0-8-16,0 0-4 0,58-81 0 15,-43 71-4-15,-4 3 0 0,3 0-2 16,-1 2-2-16,3-1-4 0,-2 2-4 15,4 1-5-15,-8 3-25 0,2 0-16 16,0 0-44-16,-7 0-21 0,1 0-45 16</inkml:trace>
  <inkml:trace contextRef="#ctx0" brushRef="#br0" timeOffset="832686.2018">32337 9644 490 0,'0'0'41'16,"0"0"-14"-16,0 0-13 0,0 0-8 16,32-77-4-16,-11 64-3 0,1 2-2 15,4 3-3-15,1 2-5 0,1 5-2 16,-2 1-8-16,-2 0-9 0,-2 4-33 0,-2 6-23 16,-2 2-26-16,-7-2-66 0</inkml:trace>
  <inkml:trace contextRef="#ctx0" brushRef="#br0" timeOffset="833095.1297">32995 9706 529 0,'0'0'57'0,"0"0"-16"16,0 0-11-16,0 0-7 0,0 0-7 16,0 0-4-16,0 0-4 0,0 0-3 0,0 0 0 15,0 0-4-15,-57-77 0 0,49 73 0 16,3 1-1-16,-6 1 0 0,-1 2 1 16,1 0-1-16,-7 2 0 15,5 5-1-15,0 4 1 0,-4 3 0 0,5 3-1 16,1-1 1-16,3 4 0 0,1 1 0 15,1 2 0-15,2 0 0 0,0-1 0 16,2 1 0-16,1-6 0 0,0 2 4 16,1-1-4-16,0-1 3 0,2 5-3 15,3-6-1-15,3-4 1 0,0 1-1 0,-3-6 0 16,8 4 0-16,-1-2 0 0,1-3-1 16,7 0 0-16,3-3-5 0,2-1-8 15,1-2-13-15,3 0-24 0,1-7-52 16,2 2-73-16,1-6-116 0</inkml:trace>
  <inkml:trace contextRef="#ctx0" brushRef="#br0" timeOffset="833279.9045">33252 10015 617 0,'0'0'5'0,"0"0"-8"0,0 0-17 0,0 0-103 15,0 0-165-15</inkml:trace>
  <inkml:trace contextRef="#ctx0" brushRef="#br0" timeOffset="839244.1063">22117 11723 130 0,'0'0'40'0,"0"0"-2"16,0 0-4-16,0 0-1 0,0 0-6 0,0 0-5 15,0 0-6-15,0 0-7 0,0 0-3 16,-13-9-3-16,13 9-1 0,-1-2 1 16,1 2-3-16,0-1 1 15,0-3 0-15,10 1 1 0,-1 0-1 0,8-1 1 16,1 1-1-16,0 0-1 0,8 0-1 15,-1 1-1-15,1 1 0 0,-2-1-1 16,2 2 3-16,-1 0-5 0,-1 0 4 16,-6 0 0-16,1 0-2 0,-8 0 0 15,-4 0-3-15,5 0 0 0,-6 0 1 0,-2 0 2 16,2 0 3-16,-6 0 5 0,0 0 3 16,0 0 7-16,0 0 1 0,0 0-2 15,0 0-5-15,-13 0-4 16,-9 0-3-16,-5 0 0 0,-1 3 0 0,-2 0 1 15,-1-1-1-15,1 1-1 0,-2 0 0 16,2-2 0-16,1 0 2 0,3 1-2 16,7 0 1-16,2-1 0 0,5 1 1 15,7-2-1-15,-1 1-1 0,6-1 0 16,-2 0-3-16,2 0-2 0,-1 0 0 0,-1 0 2 16,2 2 2-16,0-2 3 0,0 2-2 15,12-2 0-15,7 0 0 0,4 0-2 16,5 0-1-16,2-4-4 0,2 0-7 15,4-1-15-15,-2 1-28 0,4 1-28 16,0 0-52-16</inkml:trace>
  <inkml:trace contextRef="#ctx0" brushRef="#br0" timeOffset="844042.7344">23426 11360 161 0,'0'0'60'0,"0"0"3"0,0 0-3 15,0 0-6-15,0 0-5 16,0 0-10-16,0 0-6 0,0 0-6 16,0 0-4-16,0 0-5 0,1-55-4 0,-1 54-1 15,0-1-6-15,0 1-1 0,0-1-4 16,0 1-2-16,0 1-1 0,0-2 1 15,0 2 0-15,0 0 1 0,0 3 1 16,0 12 1-16,0 8-1 0,3 9 1 16,2 2-1-16,0 2 2 0,0 3-2 0,1 4 0 15,-1 3-1-15,1-3 1 0,-2 0-2 16,1-2 1-16,-1-5-2 0,-1-4 1 16,0-5 0-16,1-2 1 0,-2-7 3 15,-1 0-1-15,-1-6 1 0,0-6-4 16,1 6 0-16,-1-5-1 0,0-1 1 15,0-1 0-15,0-5 0 0,0 0 0 16,0 0 1-16,0 2-1 0,0 0-3 16,0-1 2-16,0-1-7 0,0 0-7 15,0 0-14-15,0 0-27 0,2-1-44 0,2-11-50 16,2-5-107-16</inkml:trace>
  <inkml:trace contextRef="#ctx0" brushRef="#br0" timeOffset="844858.9928">24285 11399 465 0,'0'0'49'0,"0"0"-16"16,0 0-12-16,0 0-8 0,0 0-4 16,0 0-1-16,-66-80-3 0,58 75 0 0,-2 0-4 15,1 0 0-15,-2 2-1 0,2 0 0 16,3 1 1-16,-5 2-2 0,1 0 1 15,-1 0-1-15,-4 6-1 0,4 2 1 16,4-2-1-16,-6 3 1 0,7-1 0 16,1 0 0-16,-1 0-1 0,0 2 1 0,2 0 0 15,1 2 1-15,2-1 0 0,1 0 0 16,0 1-3-16,0-2 3 16,1 4 0-16,5-2 0 0,2 1 1 15,1-4-1-15,3 1 0 0,2-2 0 0,4 0 0 16,0 0 0-16,1 0-1 0,-2-2 1 15,2 1-2-15,-1 2 1 0,0 1 0 16,2-2 0-16,-2 4 1 0,1-3 0 16,-2 2 1-16,-1 1-1 0,-6-2 1 15,-2-1-1-15,-2-1 0 0,-4-4 0 0,1 7 0 16,-3-1 1-16,0 6 1 0,-9 2 1 16,-2-5-1-16,-4-2 1 0,-4-1 1 15,-1-3 1-15,0 0 1 0,-5-1 1 16,1-2 4-16,1-3-2 0,1-1 1 15,0 0 0-15,7 0-3 0,0-3-1 0,2-6-2 16,0 0-1-16,3-2-2 16,0 0 0-16,5 2-2 0,4-1 1 15,-2-1-1-15,3 1 1 0,0-2 0 16,0 7-1-16,0-3 1 0,3 4-1 0,3-4 0 16,1 1 0-16,-1 0 0 0,1 1 1 15,0 1-1-15,2 3 1 0,-5-1-1 16,0 3-1-16,-4 0 0 0,0-2-1 15,6 2 1-15,-1 0 0 0,1 0 0 16,0 0-1-16,-6 0 2 0,3 0-1 0,0 2 0 16,0-2 2-16,2 4-1 0,-5-4 1 15,0 0-1-15,0 0 0 16,1 1-1-16,-1-1-1 0,2 2-1 16,-2-2-1-16,1 2-1 0,-1-2-4 0,0 1-2 15,1-1-7-15,-1 2-9 0,0-1-10 16,2 1-13-16,-2-1-14 0,1 6-21 15,1-3-12-15,-1 1-29 0</inkml:trace>
  <inkml:trace contextRef="#ctx0" brushRef="#br0" timeOffset="845208.0568">24269 11373 39 0,'0'0'9'0,"0"0"-4"15,0 0-2-15,0 0 0 0,0 0-2 16,0 0 1-16,0 0-1 0,0 0 0 0,0 0-1 16,0 0-2-16,-4-9-1 0,4 9-3 15,0-3-3-15,0 3-4 0,0 0-6 16</inkml:trace>
  <inkml:trace contextRef="#ctx0" brushRef="#br0" timeOffset="846114.11">24325 11462 31 0,'0'0'13'0,"0"0"2"0,0 0 1 15,0 0 8-15,0 0 7 0,0 0 5 0,0 0-1 16,0 0-3-16,0 0-4 0,-10-61-2 16,8 56 0-16,0 1-1 0,-1-5 0 15,2 4-1-15,-1 0-3 0,1 3 1 16,-2-3-2-16,0 3-2 0,0-2-2 15,0 1-2-15,0 0 0 0,0 0-2 16,-1 0-3-16,1-1 1 0,-1 2-2 0,1-1-1 16,0 0 0-16,-3-4 1 15,3 4 0-15,0 0-1 0,0 1 1 16,-1-2-1-16,1 1 1 0,1 0 0 0,-1 2 0 16,3 1-3-16,-2-1-1 0,2 1-1 15,-1 0-2-15,-1-2 1 0,1 2-1 16,-1-2-1-16,1 2 0 0,-7 0-2 15,2 0 2-15,-6 0 0 0,2 2 0 16,0 2-1-16,2 2 2 0,1 2-1 0,-3 3 0 16,3-4 0-16,-2 5 0 0,2 2-1 15,-3 0 1-15,0 6 1 16,-1-2 0-16,0 2-1 0,1-1 2 16,1-1-1-16,2 2 0 0,-2-1 0 0,4 0-1 15,2-4 1-15,0 2-1 0,0 1-1 16,3 0 2-16,-2 0-1 0,2 1 1 15,0-3 1-15,5 1-2 0,2 5 0 16,0-6 1-16,0-4-3 0,2 0 2 16,0-2 1-16,-2-5 0 0,7 3-1 0,-5-3 0 15,2-2-3-15,7-2 2 0,-1-1 2 16,4 0-1-16,-3-4 3 16,1-4-3-16,-4-2 2 0,2-4 0 0,-2-4-1 15,2-2-1-15,-1-3-1 0,-2-1 1 16,-1-4 2-16,-2 1 0 0,-2 0 3 15,-3-1-4-15,-1 1 0 0,-4 2-1 16,-1 0 2-16,0 2-1 0,-4 2 3 16,-5 3-3-16,-4 3 1 0,0 4-1 15,-4 3 0-15,4 1 0 0,-3 3 2 0,0 0-2 16,3 1 1-16,-8 1-1 0,1 1-2 16,0 1 1-16,-5 0 0 0,7 0 0 15,-1 0-1-15,4 5-3 0,5-2-1 16,-4 3-6-16,5 3-12 0,3-2-24 15,-1 6-53-15,7 2-73 0,0-2-112 0</inkml:trace>
  <inkml:trace contextRef="#ctx0" brushRef="#br0" timeOffset="846862.8392">24937 11485 334 0,'0'0'55'15,"0"0"-14"-15,0 0-9 0,0 0-4 16,0 0-3-16,0 0 0 0,0 0-3 16,4-81-1-16,-7 70 2 0,-1 1-6 0,-4-5-3 15,0 2-6-15,1 1-4 0,-3 2 0 16,-2 0 0-16,4 4 2 0,-5-1-1 16,6 2-1-16,2 4-1 15,2-1-1-15,-1-1 0 0,-1 2 0 0,1-1-3 16,0 0-1-16,0 2-1 0,-5 0-1 15,-1 8 1-15,-3 4 2 0,3 0-1 16,2 5 0-16,1-5 0 0,4 4-1 16,2-6 2-16,1 2-1 0,0 6 1 15,0-1 0-15,7 4-1 0,2-4 0 0,1-2 0 16,3-3 0-16,-2 0-1 0,1 0 3 16,2-3-1-16,-5 0 1 0,0 0 1 15,2 0-2-15,0 0 1 0,-1 1 0 16,0 1 0-16,-2 0-1 0,1 1 2 15,0-1 0-15,-1-2-1 0,1 2 0 16,-3-4 1-16,4 6-2 0,-6-5 1 16,1 1 0-16,-1-1 0 0,-2-4 1 15,1 1-1-15,-3 0 1 0,-2 5 1 16,-5 2-1-16,-8 2 2 0,-1-5-1 0,-4-2 1 16,0-2 0-16,3-2 0 0,-4-3 2 15,1 0-1-15,0 0 1 0,-5-5-2 16,5-2 1-16,3-2-1 0,5 0-1 15,2-2 0-15,4-3-1 0,5-1-1 16,1-6-1-16,0 0 0 0,12-2 0 0,5-1-2 16,7-2 2-16,4-1 0 0,2 2 0 15,2-1 0-15,1 4 0 16,2 0-2-16,-2 3-1 0,-1 3-2 16,1-2-3-16,-1 5-3 0,0 1-6 0,-3 2-6 15,-2 3-8-15,-1 1-9 0,-1 2-14 16,1 3-14-16,-4 1-28 0,1 0 0 15,-6 0 7-15,-1 0 15 0,0 3 28 16</inkml:trace>
  <inkml:trace contextRef="#ctx0" brushRef="#br0" timeOffset="847217.6841">25377 11364 0 0,'0'0'60'0,"0"0"13"0,0 0 13 16,0 0 4-16,0 0-12 0,0 0-6 16,0 0-12-16,0 0-14 0,0 0-9 15,3 0-8-15,-3 0-6 0,-2-5-3 16,-1 0-6-16,0 2-2 0,2 0-2 15,1 3-3-15,-2-2-3 0,2 2-2 16,0 0-1-16,-1-2-2 0,1 2 0 16,-2-1-2-16,2 1 1 0,-2 0 0 15,-4 11 1-15,0 6 3 0,0 5-2 0,0 1 1 16,2 2-2-16,1-1 1 0,2-2 0 16,1 0 0-16,0-1-2 0,0-2 2 15,1-3-2-15,5-2 1 0,1-2 0 16,4-4 0-16,0 2 0 0,2-5-1 15,6-5 2-15,0 0 0 0,8-4 0 0,-1-7 0 16,-1-3 0-16,-2-4 2 16,-3-5-2-16,0 1 1 0,-5-1 0 15,-2-1 1-15,-4 2 0 0,-5-1-1 16,-3 0 1-16,-1 2 0 0,-1-1 0 0,-8 2 0 16,-3 4 1-16,-5 2-5 0,-3 2 0 15,-3 2-4-15,-5 5-9 0,-2 5-26 16,-5 0-109-16,-2 7-158 0</inkml:trace>
  <inkml:trace contextRef="#ctx0" brushRef="#br0" timeOffset="850462.913">26522 11399 188 0,'0'0'60'0,"0"0"1"0,0 0-6 16,0 0-4-16,0-85-7 16,0 67-8-16,0 6-5 0,0 6-7 15,0 1-7-15,0 5-4 0,0-1-4 16,0 1-6-16,0-1-1 0,0-1-4 0,0 2 0 16,0-2 1-16,0 2 0 0,-1 4 1 15,-1 11 0-15,1 6-1 0,-2 8 2 16,1-1-3-16,2 0 3 0,-1-1-2 15,1-2 1-15,-2 2 0 0,2-9 0 16,0 2 0-16,0-8 0 0,0 2 1 0,0-1-1 16,0-1 2-16,0 0-3 15,0-8 1-15,0 3 0 0,0-7-1 16,0 0 2-16,0 0 0 0,0 2 2 16,0-1 1-16,0 0 0 0,0-1-1 0,6 0 1 15,2-4-2-15,3-10 0 0,2-4 1 16,0 0-1-16,0-1 0 0,0-1 0 15,0 2 0-15,-1 1 0 0,-2 0-1 16,1 0-1-16,0 1 2 0,-1 0-2 16,-2 4 0-16,0 0-2 0,0 0 2 0,-2 4-2 15,1 1-1-15,-1 1-1 0,-3 3-2 16,0-1-4-16,0 1-3 0,-3 3-6 16,4 0-13-16,1 0-15 15,4 0-20-15,-1 3-19 0,-4 5-11 0,-1 6-6 16,-3 3-22-16</inkml:trace>
  <inkml:trace contextRef="#ctx0" brushRef="#br0" timeOffset="850706.5456">26590 11569 366 0,'0'0'72'0,"0"0"-18"0,0 0-14 15,0 0-13-15,0 0-8 0,0 0-6 16,0 0-3-16,0 0-1 0,0 0-2 15,0 0-2-15,14-1-2 0,4 1 0 0,6 3-2 16,0 5-1-16,-3 2 2 16,0 0-4-16,0 3 1 0,1 1 0 15,-3-1-1-15,2 2 0 0,-1 0-1 16,0 1-1-16,0-3-3 0,-2 1-7 0,0 0-13 16,-1-4-23-16,-2 0-29 0,-3-5-37 15,-6 0-37-15</inkml:trace>
  <inkml:trace contextRef="#ctx0" brushRef="#br0" timeOffset="851378.1115">26656 10736 384 0,'0'0'59'0,"0"0"-16"15,0 0-14-15,0 0-9 0,0 0-10 0,0 0-4 16,0 0-5-16,0 0-1 0,0 0-2 16,-4-15 2-16,0 19 0 0,-3 8 1 15,-2 6 0-15,-1 2 0 0,1 1-1 16,-1-2 0-16,1-1 1 0,-1-1-1 15,3-5 1-15,0 0 2 0,2-3 0 0,0-1 3 16,0 1 0-16,4-6-1 16,-1 2 3-16,2-5 2 0,-1 0 4 15,1 0 3-15,0 0 1 0,-1 0-3 16,1 0-4-16,-2 0-5 0,2 0-3 0,-1 0-1 16,-1-5 0-16,2-9-1 0,0-4 0 15,0-2 0-15,5-5 0 0,2 6 0 16,1-1 0-16,2 1-1 0,2 1 1 15,1 1-1-15,0 2 2 0,-4 4-2 16,-1 5 0-16,-2 1-2 0,-3 1 1 0,0 1 0 16,0 0-1-16,-3 3 1 0,0-1-1 15,4 1 0-15,6 0 1 16,2 2 0-16,1 8 0 0,1 1 1 16,-3 6-1-16,1 2 0 0,-3 0 0 0,0 3 0 15,-2-1-1-15,3 2 1 0,-2 1-2 16,-1-1 0-16,1-2-3 0,1-1-1 15,-2-1-4-15,-1-6-10 0,3 0-12 16,-1-1-30-16,-2-5-54 0,3 5-58 16</inkml:trace>
  <inkml:trace contextRef="#ctx0" brushRef="#br0" timeOffset="851583.6457">27126 10983 586 0,'0'0'32'0,"0"0"-11"0,0 0-13 16,0 0-6-16,0 0-6 0,0 0-10 15,0 0-48-15,0 0-90 0,0 0-139 16</inkml:trace>
  <inkml:trace contextRef="#ctx0" brushRef="#br0" timeOffset="853762.8838">28500 11284 484 0,'0'0'58'15,"0"0"-19"-15,0 0-9 0,0 0-8 0,0 0-5 16,0 0-4-16,0 0-5 16,0 0-5-16,0 0-2 0,0 0 0 15,-17-22-2-15,17 20 1 0,13-3 1 16,7-1-1-16,10-1 0 0,4 1 1 0,2-1 0 16,2 1-1-16,0 0-1 0,0 1-1 15,-3 3-2-15,-3-1 0 0,-2 1-3 16,-2 2-4-16,-10 0-1 0,0 0-8 15,-7 0-9-15,-1 5-13 0,1-1-13 16,-8-1-14-16,-2 6-11 0,-1 4-15 0,-12 5 3 16,-8 1-4-16</inkml:trace>
  <inkml:trace contextRef="#ctx0" brushRef="#br0" timeOffset="853958.9911">28478 11446 286 0,'0'0'64'0,"0"0"-12"0,0 0-9 15,0 0-12-15,0 0-6 0,0 0-1 16,0 0-3-16,0 0 1 0,0 0-1 16,0 0-7-16,14 8-3 0,13-8-3 0,5 0-3 15,1-6-3-15,2-1 1 0,1-1-3 16,3 0 0-16,-1 1-3 0,-2 3-1 16,2-1-3-16,-1 3-8 0,-2 2-27 15,1 0-44-15,-3 4-66 0,0 4-124 16</inkml:trace>
  <inkml:trace contextRef="#ctx0" brushRef="#br0" timeOffset="854459.4871">30000 11172 559 0,'0'0'42'15,"0"0"-10"-15,0 0-12 0,0 0-8 16,0 0-5-16,0 0-6 0,0 0 0 15,0 0-1-15,-91-64-1 0,69 70 1 16,5 5-2-16,-2 6 1 0,3 2 5 0,-1 4-4 16,4 1 5-16,1 0-6 0,3 2-1 15,2 0 2-15,4-8-3 16,0 3 2-16,3-2-1 0,0-1 1 16,8 3 0-16,2-4 1 0,4-4-2 0,1-2 2 15,5-3 1-15,1-3-1 0,1-4 3 16,3-1 0-16,1-1-1 0,-2-9 1 15,0-1 0-15,-1-7 0 0,-2 0 3 16,-3-5-2-16,-2-1 2 0,-3-2 3 16,-3-1 0-16,-4 0 0 0,-3-2-4 0,-3 1 2 15,-3 1-8-15,-8 2 3 0,-4 3-2 16,-5 4-2-16,-1 4 0 16,-5 6-6-16,-1 6-2 0,-2 2-9 15,1 9-20-15,5 9-45 0,4 7-96 0,5 7-119 16</inkml:trace>
  <inkml:trace contextRef="#ctx0" brushRef="#br0" timeOffset="854659.5967">30386 11433 643 0,'0'0'17'0,"0"0"-8"16,0 0-5-16,0 0-16 15,0 0-39-15,0 0-99 0,0 0-149 16</inkml:trace>
  <inkml:trace contextRef="#ctx0" brushRef="#br0" timeOffset="871923.7668">15312 12203 87 0,'0'0'31'0,"0"0"5"0,0 0 0 0,0 0-2 15,0 0-4-15,0 0-3 0,0 0-3 16,0 0-2-16,0 0-3 0,13-10-2 15,-13 8-5-15,1 1-4 0,-1 0-3 16,0-1 1-16,0-6-1 0,0 2 0 16,0-6-2-16,0 2 0 0,0-1-3 15,-5 0 1-15,-1 3 1 0,-4-3 1 0,1 3 1 16,-5 0 0-16,5 4 2 0,-1 1 1 16,-3 2-1-16,7-1 0 0,-6 2 0 15,5 0-2-15,-4 0-1 0,-8 2 2 16,3 3-3-16,-6 6 1 0,6 1-2 15,1 2-1-15,1 1 0 0,3 1 0 16,1 0-1-16,4-4 0 0,2 4 0 16,1-8-1-16,3 6 2 0,0 4 1 15,0 0 0-15,3 4 0 0,5-2-1 16,4-2 0-16,2-3-1 0,2 0 1 0,5 0 0 16,-1-1 2-16,0 0-2 0,2-1 0 15,-1 1-3-15,1 0 0 0,1-2-1 16,-3 0 2-16,-2 0 2 0,1-1 2 15,-9-4-2-15,0 2 0 0,-4-1 6 16,-5-5-4-16,2 2 5 0,-3-1-4 0,0 5 3 16,-4 2 0-16,-8 2 2 0,-1-3 1 15,-7-3-1-15,1-1 1 16,-4 0 0-16,-3-3 0 0,0-1 2 16,1-2 1-16,2 0-1 0,3-5 0 0,0-2-1 15,4-4 0-15,0-3-6 0,9 4 3 16,1-5-7-16,3-4 3 0,3 0-1 15,3-7-2-15,7 0 0 0,7-1-1 16,5 1 0-16,1 0-1 0,3 0 0 16,3 5-2-16,0 1-1 0,0 4-3 0,1 2-3 15,1 5-10-15,-4 1-17 0,5 8-32 16,-6 0-56-16,0 9-135 0</inkml:trace>
  <inkml:trace contextRef="#ctx0" brushRef="#br0" timeOffset="872263.8162">14830 12832 598 0,'0'0'36'15,"0"0"-13"-15,0 0-8 0,0 0-9 16,0 0-3-16,0 0-3 0,0 0-1 0,0 0 2 16,0 0-2-16,61-52 1 0,-22 47-1 15,3 0 0-15,3 2-2 0,1 0 0 16,2 0 0-16,-2 0-5 0,2 0 1 15,-2 0-8-15,2 1-12 0,-3-1-16 16,1 3-33-16,-5 0-50 0,-4 0-71 0</inkml:trace>
  <inkml:trace contextRef="#ctx0" brushRef="#br0" timeOffset="872842.4556">15076 13145 586 0,'0'0'39'0,"0"0"-11"15,0 0-10-15,0 0-7 0,0 0-4 16,0 0-1-16,0 0-2 0,0 0-2 15,0 0-1-15,-40-80-2 0,41 65 0 16,9 4 0-16,2 0 0 0,5 0 0 16,1 4 0-16,-4 4 0 0,2 0 0 15,4 3 0-15,-1 0-2 0,6 0 1 0,-4 1 0 16,-2 6-1-16,0 2 1 0,1 0-1 16,-4 4 1-16,1 1 1 0,-3 2-1 15,-5 3 1-15,-1 1-1 16,-5 1 1-16,-3 0-1 0,0 2 1 0,-3 0 3 15,-7-2-3-15,-2 0 4 0,-2-1-3 16,-4-3 1-16,0-2 1 0,0-3 1 0,4-4-1 16,5-4 1-16,0-1 2 15,5-1-1-15,-2-2 1 0,-2 0-1 16,3 0-4-16,1 0 2 0,-2-5-2 0,6 1 0 16,0-6 1-16,0-3-3 0,4 4-1 15,8-4 0-15,4 6-2 0,3 1 2 16,5 4 3-16,4 1 1 0,2 1-1 15,2 0 0-15,-2 0-3 0,-1 6 2 16,-3 1 0-16,-3 4-1 0,-5 1 2 16,-1 2-1-16,-8-3 2 0,-3 2-2 0,-6 4 1 15,0 0-1-15,-12 5 1 16,-8 0 1-16,-6-3 1 0,-6 0-2 16,-6-3 2-16,-4-2-2 0,-5-2 0 0,2-1-2 15,0-5-6-15,6-2-15 0,13-2-32 16,3-2-92-16,11 0-146 0</inkml:trace>
  <inkml:trace contextRef="#ctx0" brushRef="#br0" timeOffset="874045.8188">16411 12337 342 0,'0'0'68'0,"0"0"-16"0,0 0-19 15,0 0-4-15,0 0-10 0,0 0-1 16,0 0-6-16,0 0-3 0,0 0-2 16,-46-28-4-16,46 26-1 15,-3 2-2-15,3 0 2 0,0 0 0 0,0-2 0 16,14 0 0-16,5-3-1 0,7 0 0 15,0 1 1-15,2 0-2 0,1 1-2 16,1-1 1-16,2 1-3 0,1 1-1 16,0 2-2-16,1 0-5 0,-3 0-5 15,0 0-10-15,-4 0-17 0,-2 0-22 0,-9 2-29 16,0 5-23-16,-6-3-40 0</inkml:trace>
  <inkml:trace contextRef="#ctx0" brushRef="#br0" timeOffset="874314.8179">16596 12410 390 0,'0'0'72'0,"0"0"-17"16,0 0-13-16,0 0-10 0,0 0-7 15,0 0-6-15,0 0-6 0,0 0-7 16,0 0-2-16,0 0-2 0,-20 0-2 15,20 2 1-15,0 13 2 0,0 8-2 16,0 7 2-16,0 2 2 0,0 3-4 0,3 1 2 16,-3 2-6-16,0-1-1 0,0-1 0 15,0 0-2-15,0-1-1 16,1 0-5-16,1 0-9 0,-1-4-27 16,5-2-48-16,-3-8-78 0,1-3-103 0</inkml:trace>
  <inkml:trace contextRef="#ctx0" brushRef="#br0" timeOffset="875293.7877">16840 12758 457 0,'0'0'57'0,"0"0"-21"0,0 0-12 15,0 0-10-15,0 0-6 0,0 0-6 16,0 0-3-16,0 0-2 0,0 0 3 0,0 0-2 16,-7-21 1-16,7 37 1 0,0 11-1 15,-1 10 0-15,-3 1 1 0,1 2-3 16,-2-1-1-16,1-1 0 0,0-3 2 15,1-2 1-15,0-5 2 0,1-9-1 16,1-6-1-16,1-1 1 0,0-6-1 0,0-1 1 16,0 2 1-16,0-7 2 0,0 0 1 15,0 0 3-15,0 0-2 16,0 0-2-16,0 0 1 0,-2-2 2 16,2-14 0-16,-2-3 1 0,0-6 1 0,2 0 2 15,-1 7-2-15,1-2 0 0,0 0-2 16,0 6-1-16,0-7-3 0,0 6-1 15,0 2-1-15,0-1 0 0,0 2 0 16,0 1-1-16,0 5 0 0,0-4-1 16,5 0 1-16,3-3-2 0,-1 1 1 0,2 1 1 15,2 3-2-15,1 1 1 0,5-4-1 16,-2 4 1-16,-4 2 1 0,4 0-2 16,1 2 0-16,-5 1 1 15,8-1 0-15,0 3 0 0,-2 0 0 0,3 3-1 16,-1 4 1-16,-6 4 0 0,-1 1 2 15,-5 3-1-15,-1 4 0 0,-3 1 0 16,-3 5 0-16,0 0-1 0,-9 1 2 16,-1-1 0-16,-5-2 1 0,2-2 0 15,-1-4 1-15,1-4-1 0,1-4 2 0,1-2 1 16,3-3-1-16,-4-1 0 0,1 0 1 16,5-3 0-16,-6 0 0 0,6 0-1 15,-3 0-1-15,0-5 0 0,5 3-2 16,-3-5 1-16,4 4-1 0,2-1-1 15,1-5-1-15,1 1 0 0,12-3 0 0,3 1 0 16,7 2 0-16,1 4-1 16,2 2 0-16,1 2-1 0,-1 0 0 15,0 3 0-15,0 5 3 0,-3-1-1 16,-4 4 4-16,-1 1-4 0,-1 1 2 0,-5 3-1 16,-3-4 0-16,-3 2 1 0,-5-4-1 15,-1 2-1-15,0 6 2 0,-10-2-1 16,-6 4 2-16,-1-7 0 0,-8-1 1 15,-1-1 6-15,-2-2-5 0,-1-3 4 16,-2-1-5-16,3-4 0 0,7-1-3 0,2 0-2 16,7 0-2-16,7 0-16 15,0 0-29-15,5-2-78 0,0-9-84 16</inkml:trace>
  <inkml:trace contextRef="#ctx0" brushRef="#br0" timeOffset="875828.2263">17388 12967 581 0,'0'0'52'0,"0"0"-16"0,0 0-16 16,0 0-7-16,0 0-6 0,0 0-4 15,0 0-4-15,0 0 0 0,0 0 0 16,0 0 1-16,-33-19-3 0,28 40 2 15,3 3-2-15,1 4-1 0,1-1 1 16,0-2 1-16,0 3-4 0,1-4 0 16,4-1-2-16,0-2-5 0,-1-3-5 15,1-4-9-15,-1 0-7 0,-1-5-11 0,-1-4-14 16,1-1-8-16,-3-4 12 0,0 0 15 16,0 0 20-16,1 0 17 0,1 0 3 15,-1 0-4-15,-1-14 4 0,0-4 3 16,0-8 1-16,0 1 8 0,0-3 7 15,-4 1 5-15,-1-2 6 0,-1 0 4 0,2 0 0 16,1 1 0-16,2 10 1 16,-1-1-6-16,2 8-3 0,0-4-6 15,0 3-8-15,2 2-3 0,5-3-5 16,5 3-2-16,5-1-2 0,2 5 0 0,4 3 0 16,1 3-2-16,2 0 2 0,2 6 0 15,-2 3-1-15,0 6 1 0,-1-1-1 16,-1 6-1-16,-1 1 2 0,-5 3 0 15,-3 4 0-15,-4-1 4 0,-5 2-1 16,-6-1 2-16,0 2 3 0,-9-5-1 0,-6 0-1 16,-4-3 1-16,-4 0 1 15,1-4-4-15,-4 0 2 0,-1-3-8 16,0-1-2-16,-1-2-4 0,-1-2-9 16,3 2-23-16,2-4-55 0,9 0-110 0,5-4-84 15</inkml:trace>
  <inkml:trace contextRef="#ctx0" brushRef="#br0" timeOffset="878408.3706">26613 10355 55 0,'0'0'6'0,"0"0"-3"0,0 0 0 16,0 0-1-16,0 0-2 0,0 0-1 0,0 0-6 15,0 0-11-15,0 0-21 0</inkml:trace>
  <inkml:trace contextRef="#ctx0" brushRef="#br0" timeOffset="879237.6625">18274 12960 390 0,'0'0'70'0,"0"0"-19"0,0 0-17 0,0 0-14 16,0 0-9-16,0 0-5 0,0 0-3 16,0 0-3-16,0 0-2 15,-13-27 0-15,15 19 2 0,14-1 0 16,6-2 1-16,9 3 0 0,3 2-1 0,5-1 0 16,-1 1-2-16,-1 0-1 0,0 1-1 15,0 2-3-15,1 1-4 0,-2 1-4 16,-3 1-9-16,-1 0-16 0,-3 0-24 15,-9 3-32-15,0 2-19 0,-4-1-39 16</inkml:trace>
  <inkml:trace contextRef="#ctx0" brushRef="#br0" timeOffset="879497.6538">18512 12696 397 0,'0'0'70'0,"0"0"-13"0,0 0-13 16,0 0-11-16,0 0-7 0,0 0-7 0,0 0-9 15,0 0-6-15,0 0-4 0,0 0-2 16,-29-55 2-16,32 67 0 0,9 8 0 16,-1 10 0-16,0 5-1 0,1 9 1 15,-3 6-4-15,0 5 1 0,-1 4-4 16,-2 2 0-16,2-3-6 0,-3-2 0 0,1-5-5 15,3-2-17-15,-2-6-25 16,0-7-47-16,2-6-83 0</inkml:trace>
  <inkml:trace contextRef="#ctx0" brushRef="#br0" timeOffset="879854.3418">19532 12553 441 0,'0'0'60'15,"0"0"-18"-15,0 0-8 0,0 0-13 16,0 0-7-16,0 0-7 0,0 0-4 0,0 0-2 16,0 0 1-16,-68-32 5 0,62 52-8 15,3 7 6-15,3 3-5 16,0 5-2-16,0 3 5 0,3 3-5 16,0 4 0-16,1-2-2 0,-1 2-1 0,2-5-2 15,-3 0 0-15,4-4-5 0,-3-4-6 16,0-3-19-16,1-3-34 0,-2-6-46 15,-1-3-59-15</inkml:trace>
  <inkml:trace contextRef="#ctx0" brushRef="#br0" timeOffset="880365.9831">19889 12626 486 0,'0'0'52'0,"0"0"-26"0,0 0-14 16,0 0-6-16,0 0 0 0,0 0-2 16,-91-50-2-16,74 50-2 0,-3 4 0 15,5 5-3-15,2 5 1 0,0 1 0 16,1 3 1-16,2 2 2 0,-1 2-5 15,5-7 2-15,1 1-2 0,4 3 1 0,1-9 0 16,0 9 1-16,1-4 0 16,7-3 2-16,4 4 0 0,0-4 0 15,3-2 1-15,2 0-1 0,0-2 1 16,-1 2 0-16,3-2-1 0,-3 3-1 0,3-1 1 16,-5 2 1-16,2-1-2 0,-6-2 2 15,0 1 0-15,0 1 0 0,-5-4 0 16,1 0 1-16,-3-2-1 0,-3-5 0 15,0 4 3-15,0 2 1 0,-3 4-1 16,-8-1 3-16,3-4-2 0,-7 0 2 16,1-5 0-16,-4 0-1 0,-3-1 5 15,5-8 1-15,0 0 0 0,3-7-1 16,0 0-3-16,4-4-5 0,5-3-1 16,4-1-1-16,0-1-1 0,6 1 0 0,8 1-1 15,4 0-1-15,2 1 0 0,1 2-2 16,3 2-4-16,2 3-5 0,3 1-11 15,2 4-22-15,3 0-38 0,2 6-46 16,-3 4-77-16</inkml:trace>
  <inkml:trace contextRef="#ctx0" brushRef="#br0" timeOffset="880747.5748">19136 13315 676 0,'0'0'0'0,"0"0"0"15,0 0 0-15,0 0-2 0,0 0 2 16,0 0 0-16,83-23 1 0,-43 20-1 0,4 0-1 16,3 0 0-16,2 2 1 0,1-2 0 15,-1 1-1-15,3 1-1 0,2 1-4 16,-3 0-6-16,1 0-1 0,-6 0-7 15,-1 1-18-15,-5 5-19 0,-5 0-47 16,-2 5-43-16,-7-2-112 0</inkml:trace>
  <inkml:trace contextRef="#ctx0" brushRef="#br0" timeOffset="881094.5126">19468 13538 644 0,'0'0'26'0,"0"0"-11"16,0 0-7-16,0 0-5 0,0 0-1 15,0 0-2-15,0 0 1 0,0 0 0 16,77-77-1-16,-57 77 0 0,2 0-1 15,1 1 0-15,-3 8 0 0,0 2 0 16,-1 4-2-16,-6 6 1 0,-1 2 1 16,-2 8 0-16,-3 2 1 0,-4 3-2 15,-2 2 3-15,-1 2-3 0,0-4 3 0,-4-1-2 16,-3-2 0-16,-1 1 4 0,-3-2-6 16,2 0 3-16,-2-3-5 15,-2-1-6-15,-2-2-10 0,-2-1-19 0,1-3-45 16,-3-1-68-16,1 1-130 0</inkml:trace>
  <inkml:trace contextRef="#ctx0" brushRef="#br0" timeOffset="881308.7528">19341 13822 553 0,'0'0'19'0,"0"0"-8"16,0 0-5-16,0 0-4 0,85-64-1 15,-58 54-3-15,5-3-2 16,3 3-7-16,3 1-17 0,-1 0-47 16,5 4-70-16,-3-1-127 0</inkml:trace>
  <inkml:trace contextRef="#ctx0" brushRef="#br0" timeOffset="882534.816">20839 12694 309 0,'0'0'54'16,"0"0"-9"-16,0 0-3 0,0 0-6 0,0 0-3 15,0 0-5-15,0 0-4 0,0 0-5 16,0 0-7-16,0 0-3 0,-61-16-4 16,60 14-2-16,1-3-1 15,4-1-2-15,8-3 1 0,5-1-2 0,0 2 0 16,4 2 0-16,3 2 1 0,5-1 0 15,3 0-2-15,3 1 0 0,1 1-3 16,0 0-4-16,0 1-2 0,-2 2-5 16,-4 0-6-16,0 0-17 0,-2 0-33 15,-2 0-35-15,-8 2-40 0,-2 4-40 0</inkml:trace>
  <inkml:trace contextRef="#ctx0" brushRef="#br0" timeOffset="882807.759">21017 12703 419 0,'0'0'67'0,"0"0"-14"0,0 0-14 16,0 0-13-16,0 0-6 0,0 0-7 15,0 0-7-15,0 0-3 0,0 0-3 16,-19-21 0-16,19 21-1 0,0 12 2 15,6 8-2-15,1 7 1 0,-1 4 0 16,1 2 0-16,-3 3-1 0,-1 5 0 0,0-2-1 16,-1-2-1-16,-1-2-7 0,1-3-1 15,-1-4-8-15,2-3-11 16,0-7-33-16,0 1-56 0,1-6-78 16</inkml:trace>
  <inkml:trace contextRef="#ctx0" brushRef="#br0" timeOffset="883263.714">21520 13048 425 0,'0'0'70'0,"0"0"-18"0,0 0-11 16,0 0-11-16,-27-77-8 0,24 66-6 15,1 6-4-15,1 1-5 0,1 4-4 16,-2-1-2-16,2 1-3 0,-1 0-1 15,-3 0 1-15,-1 5 0 0,-1 11 2 0,1 6-2 16,0 6 1-16,2 1 0 16,2 1 1-16,-1 2-1 0,2-2 2 15,0-1 3-15,0 0-5 0,0-2 5 16,0-7-5-16,0-2-1 0,2-6 2 0,-1-2-1 16,2 3-1-16,0-2 1 0,2-1-2 15,-1-2 0-15,2-1 1 0,4-1-1 16,3 0-1-16,3-3-2 0,6-1-4 15,1-1-7-15,1-1-6 0,3 0-11 16,2-1-14-16,0-2-25 0,3 0-21 16,-3-3-23-16,-3 3-38 0</inkml:trace>
  <inkml:trace contextRef="#ctx0" brushRef="#br0" timeOffset="883718.132">21410 13219 427 0,'0'0'64'0,"0"0"-23"0,0 0-10 15,0 0-9-15,16-86-8 0,-9 74-4 16,-1 3-6-16,3-2-2 0,-1 3-2 15,0 2-1-15,0 2-1 0,2-1-1 16,5-1-3-16,-5 3 1 0,7 0-1 16,1-1-1-16,2 3-3 0,6 0-4 15,-3-2-14-15,-7 1-14 0,1 1-15 0,-5 0-9 16,-6-1 0-16,4-1 11 0,-6 1 10 16,1 1 11-16,-1-1 7 0,-4-2 8 15,-4-1 9-15,-7-4 8 0,-7 0 8 16,-4 0 8-16,2 0 6 0,-3 0 11 15,0 0 8-15,3 1 5 0,0-2 4 16,3 2-2-16,4 0 1 0,3 1-5 16,1 2-2-16,6 3-8 0,0-2-10 15,3 4-10-15,0-1-9 0,0-5-5 16,3-6-1-16,12-1-2 0,2-1-2 0,9 4-4 16,3 5-6-16,3 2-11 0,1 3-8 15,2 0-22-15,0 2-15 0,-1 4-11 16,-2 4-10-16,-2-2-34 0</inkml:trace>
  <inkml:trace contextRef="#ctx0" brushRef="#br0" timeOffset="884095.0703">22203 13139 388 0,'0'0'58'0,"0"0"-13"0,0 0-6 0,0 0-7 15,0 0-3-15,-9-78-5 0,6 68-3 16,-4 0-6-16,-2-1-5 0,2 4-3 16,-6-2-4-16,4 6-2 0,-3 2-1 15,-8 1 0-15,4 0 1 0,-7 4-2 16,3 4 1-16,4 4-1 0,-1 0-1 15,2 4 1-15,1 2 0 0,4 2 1 16,0-1 0-16,4 2-1 0,2 1 0 16,2 3 5-16,2-2-5 0,0 0 4 15,6 0-3-15,4-3-2 0,2-4 0 0,1-1 0 16,2-3-2-16,2-1 3 0,1-2-2 16,-5-2-1-16,3-5-2 0,3 0-5 15,-2-2-10-15,9 0-15 0,-1 0-29 16,-1-4-60-16,3-1-77 0</inkml:trace>
  <inkml:trace contextRef="#ctx0" brushRef="#br0" timeOffset="887206.094">23438 13112 180 0,'0'0'53'16,"0"0"-8"-16,0 0-14 0,0 0-3 0,0 0-5 15,0 0-1-15,0 0-4 0,0 0-2 16,0 0-3-16,0 0-4 0,50-64-4 16,-46 62-1-16,1 1-1 0,-1-1-2 15,1 2 1-15,0 0-2 0,7 0 2 16,0 0-1-16,-1 0-1 0,-1 0 0 15,-1 0 0-15,2 2 0 0,-6-1-1 16,-1 1 1-16,-1 0-2 0,1-1 1 16,-1 1 1-16,2 0 1 0,-5-2 2 15,0 0 1-15,0 2 4 0,-3 3-1 0,-11 4-1 16,-4 0 0-16,-7 0-4 0,-2-2 1 16,-2 0 0-16,-6-2 0 0,3-1 1 15,1-1-1-15,0-3 1 0,2 0-1 16,3 0 1-16,0 0 2 0,9-5 0 15,2 0 2-15,7 3-2 0,3-1-1 0,2 1 0 16,3 2-5-16,-1-2 0 16,1-1-1-16,9 0-2 0,8-2 1 15,6 0 1-15,4 5-1 0,2 0 2 16,5 0-2-16,0 4-2 0,4 2-2 0,3-1-2 16,3 0-3-16,4-2-8 0,4-1-12 15,2-2-31-15,3 0-47 0,0 0-98 16</inkml:trace>
  <inkml:trace contextRef="#ctx0" brushRef="#br0" timeOffset="887594.318">24483 12659 516 0,'0'0'42'0,"0"0"-6"0,0 0-8 16,0 0-8-16,0 0-8 0,-55-77-5 15,52 74-4-15,3 3-4 0,0-1-2 16,0 1 1-16,0 13 1 0,0 8 1 16,0 10-2-16,5 4 1 0,1 5-2 15,0 4 1-15,-1 5-1 0,-1 2 1 0,-1 3-3 16,-1-3 1-16,-1-4-4 0,-1-6-1 16,2-6-2-16,-2-10-4 15,1-5-7-15,-1-5-17 0,1-3-15 0,-1 1-33 16,0-8-37-16,2 1-51 0</inkml:trace>
  <inkml:trace contextRef="#ctx0" brushRef="#br0" timeOffset="888086.1081">24775 12779 489 0,'0'0'53'0,"0"0"-20"16,0 0-17-16,0 0-6 0,0 0-5 16,0 0-1-16,0 0 0 0,0 0-2 0,0 0-2 15,0 0-1-15,-31-70 0 0,19 72 1 16,-1 9 0-16,-5 5 0 0,4 5-1 15,1 4-1-15,3-1 0 0,2 3 1 16,0 0-1-16,5 1 2 0,2-1-3 16,1-1 3-16,0-3-2 0,7-2 0 0,3-1 0 15,0-2 1-15,2-3 0 0,1-1 1 16,-2-2 0-16,1-5 0 16,-1 0 0-16,-2-4-1 0,5-2 2 0,4-1 0 15,-1 0 0-15,5-4 1 0,-5-3-1 16,-1-4 0-16,-4-1 1 0,-1-4-1 15,-1-1 4-15,-2-4-2 0,-4-3 2 16,-1-3-1-16,-2-2 2 0,-1-2 1 16,0 1 2-16,-4 3 2 0,-2 1 3 15,-3 4-2-15,0 6-4 0,3 4-5 0,-3 1-1 16,3 3-2-16,-2 4-3 0,0-2-1 16,4 5-6-16,1-1-6 0,-1 2-6 15,-4 3-17-15,1 4-38 0,1 9-47 16,6 2-62-16</inkml:trace>
  <inkml:trace contextRef="#ctx0" brushRef="#br0" timeOffset="888914.1147">25513 12702 386 0,'0'0'46'0,"0"0"-10"0,0 0-14 16,-86-34-7-16,69 30-4 15,-2 4-4-15,2 0-4 0,-3 0 0 16,-2 6-2-16,0 4 1 0,5 3-1 16,1 3 1-16,2 3-2 0,3 0 0 0,1 1-3 15,3-5-1-15,4 0 0 0,3 2 0 16,0 1 2-16,7 1 3 0,5-1 0 15,1-3 3-15,4 1-4 0,1-2 2 16,0 0-2-16,1-1-1 0,-1 0 1 16,-3 0 0-16,-1 3 0 0,-3-1 0 0,-4-5 0 15,-1 4-2-15,-2-6-2 0,-2 3 3 16,-1 1 2-16,-1 0 4 0,0 3 0 16,-7-3 3-16,-3 1-2 15,-6-3 2-15,4-4 0 0,-3-4 2 0,-3 0-1 16,-1-2 2-16,-4 0-3 0,3-4 1 15,3-5-2-15,5 2-3 0,2-3 1 16,4-5-2-16,5 0-3 0,1-9 2 16,1 2-5-16,12-2 0 0,5-2-1 15,5-3-3-15,3-2-1 0,1 4-2 0,3-1-1 16,1 6-1-16,-1 2-1 0,-1 8-7 16,-1 0-7-16,-1 4-7 0,1 5-9 15,-2 1-1-15,0 2-6 0,1 0 6 16,1 0 7-16,0 0 9 0,0 0 15 15,-2 2 6-15,-1-1 7 0,-7 0 3 16,-1 0 1-16,-5-1 4 0,-6 0 3 16,0 2 3-16,-6-2 9 0,0 0 8 15,0 0 14-15,2 0 5 0,-1 2 1 16,0-2-7-16,1 0-8 0,-1 0-11 0,1 0-6 16,-1 0-5-16,-1 0-6 0,3 0-3 15,-3 3-2-15,-4 4 0 0,-3 7-2 16,-4 5 0-16,0-1-1 0,1 4 1 15,1 1 1-15,2 1 0 0,-2 2 0 16,5-2-2-16,1-5-2 0,1-2 1 0,2-1-1 16,0 1 2-16,3 1-1 0,2-7 0 15,3 0 1-15,4-4 0 16,-3-2 1-16,6 0-1 0,1-5 1 16,2 0 1-16,5 0-2 0,-6-7 1 0,2-3 0 15,-3-2-1-15,0-1 2 0,-3-2 0 16,-2-4 1-16,-3 0 0 0,-4-3 1 15,-1-1 2-15,-2 0 0 0,-1-2 1 16,0 1-1-16,-7 3-1 0,-3 1-2 16,-3 2-3-16,0 3-1 0,-3 4-7 0,4 3-6 15,-5 7-18-15,-5 1-69 0,-4 13-126 16</inkml:trace>
  <inkml:trace contextRef="#ctx0" brushRef="#br0" timeOffset="892075.1649">26343 12412 355 0,'0'0'49'0,"0"0"-6"0,0 0-6 0,0 0-6 15,0 0-10-15,0 0-7 0,0 0-6 16,0 0-2-16,0 0 3 0,0 0 1 15,-3-15 1-15,16 18-1 0,3 11-3 16,7 4-1-16,-2 4-2 0,0 7 0 16,-1 3 3-16,-1 6-7 0,-5 5 4 15,1 4-4-15,-5 3-2 0,-4 7 0 0,-2 2-5 16,-4 7 2-16,0 2-6 0,-10 1-4 16,-7 3-14-16,-5-1-26 0,-7-1-57 15,-7 1-83-15</inkml:trace>
  <inkml:trace contextRef="#ctx0" brushRef="#br0" timeOffset="892838.6578">14408 12212 321 0,'0'0'79'0,"0"0"-16"0,0 0-16 16,0 0-7-16,0 0-9 0,-82-80-6 15,76 73-8-15,2 4-2 0,1 0-5 16,3 3-5-16,-2-2-4 0,-2 2-2 15,-6 8 0-15,-3 13 0 0,-6 12 2 16,3 15-1-16,-1 10 2 0,1 8-2 0,-1 7 1 16,2 4 2-16,2 5-3 0,3 5 2 15,4 2-2-15,6 3-5 16,0-2 2-16,10-1 0 0,9-7-2 16,7-7 1-16,13-8-7 0,8-6-5 0,7-7-16 15,10-3-23-15,7-3-29 0,8-10-43 16,10 1-56-16</inkml:trace>
  <inkml:trace contextRef="#ctx0" brushRef="#br0" timeOffset="893621.9728">27662 12705 493 0,'0'0'61'0,"0"0"-19"16,0 0-16-16,0 0-10 0,0 0-10 0,0 0-7 15,0 0 0-15,0 0-1 0,0 0 0 16,0 0 2-16,-18-17-1 0,18 37 0 16,-1 5 0-16,-3 3 0 0,1-1 0 15,-3-1 1-15,0 0-2 0,-1-2 2 16,1-6 0-16,2-9 0 0,-1 0 0 15,4-5 1-15,-1 0 2 0,1 0 1 16,1-4 2-16,-2 0 0 0,2 0-2 16,-1 0-1-16,1-11-1 0,0-8-2 15,0-5 1-15,6 0-1 0,5-1 2 0,2 1-4 16,5 0 2-16,-1 3-1 0,3-1-1 16,-1 4 0-16,0 3-2 0,-6 5-1 15,1 2-1-15,-5 3-4 0,2 4-1 16,0-1-1-16,-1 2-5 0,7 0-7 15,-2 8-21-15,3 3-27 0,-6-4-36 0,2 5-20 16,-5-3-50-16</inkml:trace>
  <inkml:trace contextRef="#ctx0" brushRef="#br0" timeOffset="893839.6991">27659 12946 423 0,'0'0'57'0,"0"0"-18"16,0 0-15-16,0 0-9 0,0 0-6 0,0 0-3 16,0 0-1-16,0 0-3 0,0 0 0 15,0 0-2-15,68 41 0 0,-48-30-2 16,0-1 0-16,-1 1-1 16,1 0 0-16,-2-1-1 0,2 0-3 0,-2-2-6 15,0 2-12-15,2-5-33 0,-5 2-44 16,0-4-50-16</inkml:trace>
  <inkml:trace contextRef="#ctx0" brushRef="#br0" timeOffset="894318.3686">27631 12146 359 0,'0'0'24'0,"0"0"-5"0,0 0-1 16,0 0 0-16,0 0-1 0,0 0-3 16,0 0-6-16,-77 91-2 0,63-69 1 15,-1-1 0-15,1 0 2 0,0-3-2 16,2-5-2-16,1-3 1 0,5-2-1 15,1-5 2-15,2-1 0 0,3-2 1 16,-1 0 3-16,1 0 4 0,-2 2 2 16,0-2-1-16,2 0-4 0,-2 0-5 15,2 0-2-15,0-13-2 0,0-3-1 16,0-5 1-16,7 1 0 0,2-1 0 0,1 1 0 16,3-1-1-16,-1 0-1 0,0 3 0 15,-3 4-1-15,0 2 1 0,-3 4-1 16,-3 5 0-16,0 0-1 0,1 0 0 15,-1 1 0-15,0 0-1 0,1 0 1 16,2 2 0-16,6 0 1 0,5 4-1 16,5 7 1-16,-3 3-1 0,-2 6 1 15,-1 3-2-15,0 2 0 0,-2 3-2 0,1 2-2 16,-2 0-6-16,-1 1-7 0,0 1-22 16,0 2-34-16,-1 1-47 0,0 3-73 15</inkml:trace>
  <inkml:trace contextRef="#ctx0" brushRef="#br0" timeOffset="894963.9835">29032 12690 460 0,'0'0'60'16,"0"0"-16"-16,0 0-14 0,0 0-15 15,0 0-6-15,0 0-6 0,0 0-1 16,0 0-3-16,0 0 0 0,0 0 0 16,41-34 1-16,-14 28-1 0,4 0 0 0,1 2-2 15,-1-1-1-15,0 0-3 0,-1 1 0 16,-1 1-5-16,-2 0-10 0,-8 1-10 16,0 0-18-16,-9 2-16 0,-3 0-15 15,-1 0-1-15,-6 0 4 0,0 0 9 16,-1 13-10-16</inkml:trace>
  <inkml:trace contextRef="#ctx0" brushRef="#br0" timeOffset="895143.3308">29022 12882 268 0,'0'0'53'0,"0"0"-9"16,0 0-6-16,0 0-8 0,0 0-1 15,0 0-8-15,0 0-3 0,0 0-8 16,94-9-5-16,-65 3-3 0,0 0-2 15,3 0-1-15,0 1-2 0,4 0-1 0,-2-1-5 16,3 1-5-16,-3-1-15 16,0 0-38-16,2 1-43 0,0-1-78 15</inkml:trace>
  <inkml:trace contextRef="#ctx0" brushRef="#br0" timeOffset="895582.6201">30302 12538 488 0,'0'0'45'15,"0"0"-17"-15,0 0-7 0,0 0-7 16,0 0-4-16,0 0-5 0,0 0-2 15,0 0-3-15,0 0 0 0,0 0 4 16,-76-34-5-16,59 53 5 0,2 2-5 16,2 1-1-16,-1 3 1 0,3-1-2 0,2 1 1 15,2-1-1-15,3 0 0 0,0-1-1 16,2-1 0-16,2-2 0 0,2-1-1 16,7-4-1-16,3-2 2 0,5-6 1 15,2-3 2-15,3-4 0 0,4 0 0 16,0-6 3-16,-1-8 0 0,-1-2 0 15,-1-4 2-15,-1-3 1 0,-4-1 2 16,-1-4 2-16,-4 1 2 0,0-2 3 16,-6 1 4-16,-1-2-1 0,-5 2 5 15,-1 4-9-15,0 1-1 0,-9 3-7 0,2 6-5 16,-4 4 0-16,-2 2-3 0,1 5-4 16,-7 0-4-16,-4 3-7 0,-3 11-14 15,-8 6-37-15,2 7-76 0,3 3-144 16</inkml:trace>
  <inkml:trace contextRef="#ctx0" brushRef="#br0" timeOffset="895776.7681">30854 12752 247 0,'0'0'-217'0</inkml:trace>
  <inkml:trace contextRef="#ctx0" brushRef="#br0" timeOffset="898974.5802">15273 14528 351 0,'0'0'64'0,"0"0"-11"0,0 0-11 15,0 0-9-15,-22-78-4 0,18 68-7 16,0 1-2-16,1 4-3 0,1 0-5 15,2 5-2-15,-1-1-3 0,1 1-4 16,0 0-3-16,-2-1-2 0,1 1 1 16,-1 8 1-16,2 11 0 0,-1 6 0 0,1 6 0 15,0 3 5-15,1 1-5 0,4 7 3 16,-1-1-5-16,2 3-4 16,3 0 0-16,1 0-3 0,0 0 1 15,2-6-6-15,-1-4-1 0,1-3-19 0,2-7-23 16,-5-7-39-16,1-7-52 0,0-3-107 15</inkml:trace>
  <inkml:trace contextRef="#ctx0" brushRef="#br0" timeOffset="899394.8658">15669 14382 522 0,'0'0'46'16,"0"0"-18"-16,0 0-12 0,0 0-9 15,0 0-4-15,0 0-2 0,0 0 0 16,0 0 2-16,-79 49 1 0,76-23-2 0,0 4 0 16,3 3 3-16,0 5-5 0,1 0 4 15,5 3-2-15,0-3-4 0,1-1 1 16,2-4-1-16,1-4 0 0,3-3 0 15,0-6 3-15,4-1-1 0,-2-4 0 16,2-3 0-16,-2-6 0 0,0-3 1 0,2-3 1 16,0 0 0-16,3-10-1 15,-1-5 1-15,-2-2-1 0,-2-4 1 0,-1-1 0 16,-4 0 2-16,-4 1 1 16,1 5 1-16,-4 0 0 0,-1 5 0 0,-2-1 1 15,0 1 2-15,-2 2-3 0,-2 0 0 16,1 6-1-16,-6-2-4 0,-1 5-1 15,-7 0-2-15,-5 6-2 0,3 8-1 16,-1 4-3-16,3 4-10 0,4 3-11 16,4 1-42-16,6 3-57 0,3-2-159 0</inkml:trace>
  <inkml:trace contextRef="#ctx0" brushRef="#br0" timeOffset="899738.3588">15141 15355 455 0,'0'0'65'0,"0"0"-9"0,0 0-14 16,0 0-14-16,0 0-11 15,0 0-8-15,0 0-6 0,0 0-1 16,0 0-1-16,-14-39 0 0,36 27 0 0,5-1-1 16,8 3 0-16,1 0-1 0,6 1 0 15,1 2-1-15,-1-2 0 0,4 0-5 16,-1 1-4-16,6-1-9 0,0 0-22 15,5 0-36-15,2-2-63 0,1 1-82 16</inkml:trace>
  <inkml:trace contextRef="#ctx0" brushRef="#br0" timeOffset="900377.2222">15608 15484 627 0,'0'0'29'0,"0"0"-6"15,0 0-9-15,0 0-7 0,0 0-3 16,0 0-2-16,0 0 0 0,0 0-1 15,0 0-1-15,-18-79 0 0,24 72-1 16,1 0 1-16,0 2-2 0,-3 3 2 16,1 1-1-16,-1-1-1 0,-1 2 1 15,5 0 1-15,3 0-2 0,-1 0 2 0,0 0-2 16,0 3 1-16,-1 1 0 0,5 2-1 16,-1 2 2-16,4 1-1 0,-3 0 1 15,0 0-2-15,-1 0 0 0,0 2 0 16,0 0 1-16,-1 2-1 0,-1 2 0 15,-2 2-1-15,-2 3 1 0,-2 2 0 16,-4 0 0-16,-1 1 0 0,0 0 1 16,-1-2 1-16,-7 0 1 0,-2-1 0 15,-1-3 0-15,2-5 0 0,3-5 1 16,3-4 0-16,3-3 1 0,0 0 1 0,0 0 0 16,-3 0 0-16,-4 0-3 0,3 0 0 15,-2-4 0-15,3 1-1 0,3-9-1 16,0-1 1-16,7 1-1 0,6 0 1 15,2 3 0-15,-2 3-1 0,1 1 1 16,3 4-3-16,1 1 1 0,4 0 1 0,-1 0 1 16,-3 3-1-16,0 5 0 15,-2 1 0-15,-1 1-1 0,-8 1 1 16,2 1 1-16,-6-3-1 0,-3 3 2 16,0 4-1-16,0-3 2 0,-8 4-1 0,-5-3 1 15,-5-3 0-15,-5-1-1 0,-2 0-1 16,-6-5 1-16,-3 1-3 0,-1-3-3 15,-4 1-12-15,1-2-27 0,-1 0-60 16,2-2-108-16,1 0-80 0</inkml:trace>
  <inkml:trace contextRef="#ctx0" brushRef="#br0" timeOffset="901582.2487">16932 14513 355 0,'0'0'69'16,"0"0"-13"-16,0 0-8 0,0 0-14 15,0 0-8-15,0 0-10 0,0 0-5 16,0 0-8-16,0 0-2 0,-64-42-1 15,64 40 2-15,10 1 1 0,9-1 0 16,6-1-1-16,4 3-2 0,1-2 0 16,0 2 0-16,2-2-2 0,-1 1 0 15,0 0 1-15,0-3-2 0,1 1-1 0,-2 1-7 16,0 1-6-16,-1 0-4 16,-3 1-10-16,-7 0-11 0,-3 0-15 0,-5 0-18 15,-6 0-21-15,5 4-11 0,-6 1-29 16</inkml:trace>
  <inkml:trace contextRef="#ctx0" brushRef="#br0" timeOffset="901818.3913">17144 14534 456 0,'0'0'68'0,"0"0"-20"0,0 0-11 16,0 0-14-16,0 0-7 0,0 0-7 15,0 0-3-15,0 0-4 0,0 0 1 16,0 0 5-16,-27 12-5 0,24 13 5 0,0 5-8 16,-3 3 0-16,3 5-1 0,-1 2-2 15,0 2 1-15,-1 4-3 16,1-2-2-16,2-2-6 0,1-4-5 16,1-5-24-16,3-2-34 0,4-4-63 0,5-3-106 15</inkml:trace>
  <inkml:trace contextRef="#ctx0" brushRef="#br0" timeOffset="902559.06">17480 14850 466 0,'0'0'16'0,"0"0"-5"16,0 0-3-16,0 0-3 0,0 0-1 15,-77 80-3-15,70-51 1 0,-1 0-3 0,3-1 0 16,1 0-1-16,1-2-1 0,1-2 2 16,1-6 0-16,-1-1 2 0,1-5-2 15,1-6 1-15,0 6-1 0,0-6 7 16,0 0-3-16,0 0 8 0,0-6 2 15,0 0 3-15,0 0 0 0,0 0-8 0,0 0 3 16,-2 0-6-16,-1-2 5 0,0-9 0 16,-1-4 0-16,1 4 2 15,-1-9-3-15,3 1 1 0,-1-1-3 16,2-8-3-16,0 4-2 0,0 1-2 0,5-2 1 16,0 2 1-16,1 0-2 0,0 3 2 15,1 1-4-15,-1 2 2 0,7 2-2 16,-6 4 0-16,3 2 0 0,5 1-1 15,-2 4 1-15,1-2 0 0,2 2 0 16,1 4-1-16,-1 0 0 0,6 4 0 0,-5 4 0 16,-1 0-1-16,-1 3 2 15,-4 4 0-15,1 1 1 0,-2 3 1 16,-4 1 0-16,-3 1-1 0,-3 2 0 16,0 0-1-16,-5 0 2 0,-6-2 2 0,-1-3 0 15,0-2 1-15,3-5 1 0,-2-2 0 16,4-4 1-16,6-3 1 0,-2 0 0 15,3-2 1-15,-2 0-3 0,2 0-1 16,-1 0-2-16,-1 0 0 0,0 0-2 16,2 0 0-16,0-4-2 0,0-5 1 0,4 2 0 15,6-3 0-15,2 4 0 0,-1 3 1 16,7 1-2-16,-1 2 0 0,0 0 1 16,5 2 0-16,-5 5 2 15,-2 5-1-15,-1 1 1 0,-5-4-1 0,-3 5 0 16,-2-5-2-16,-4 3 1 0,0 6-1 15,0 0 1-15,-4 3 6 0,-7 1-3 16,-3-4 5-16,-2-1-5 0,-3-2-1 16,-1-3-1-16,1-1-3 0,4-6 1 15,0 0 0-15,6-2-3 0,4-1-10 0,0 0-11 16,5-2-32-16,-1 0-40 0,1 0-60 16,0 0-82-16</inkml:trace>
  <inkml:trace contextRef="#ctx0" brushRef="#br0" timeOffset="903075.0066">18048 14954 540 0,'0'0'50'0,"0"0"-11"16,0 0-10-16,0 0-8 0,0 0-7 15,0 0-8-15,0 0-4 0,0 0-2 16,0 0 0-16,-9-32-1 0,5 46 1 15,-3 7 0-15,0 8-1 0,2 3 1 16,2 0-2-16,2 1 1 0,-1-1-1 0,2-2 1 16,0 0 3-16,0-3-4 15,0-9 4-15,2 0-4 0,-1-6-4 16,2-3 0-16,-1 2-1 0,-1-6 0 16,1-1 0-16,-2-4 5 0,0 0 2 0,1 0 2 15,3-6 3-15,-1-8-4 0,3-6-4 16,-3-4 5-16,-3-4-6 0,0-3 9 15,0 0-2-15,0-3 0 0,0-2 1 16,0 1-2-16,0 1 1 0,0 2-2 16,0 11 2-16,1 1-2 0,2 8 0 0,0 2-1 15,4-4-1-15,-2 6 0 0,8-1 1 16,0 5-1-16,5 2 1 0,4 0 0 16,0 2-1-16,0 5 0 0,-1 6-1 15,-2 3 1-15,1 1 0 0,-2 4-1 16,0 1 0-16,0 1 0 0,-4 1 0 15,-2 0 1-15,-4 3 1 0,-5-1 1 16,-3-1 1-16,-1 1 0 0,-12-3 0 16,-2 0 0-16,-5-1 4 0,1 0-5 15,-4-4 5-15,2-2-4 0,-2-2-2 0,-2-1 0 16,0-2-4-16,-1-1-2 0,6-3-9 16,3-1-15-16,-1-1-43 0,7-2-77 15,-1 1-141-15</inkml:trace>
  <inkml:trace contextRef="#ctx0" brushRef="#br0" timeOffset="906278.4367">19646 15036 298 0,'0'0'76'0,"0"0"-11"0,0 0-13 16,0 0-15-16,0 0-12 0,0 0-7 16,0 0-8-16,0 0-5 0,0 0-5 15,-20-27-3-15,20 26 2 0,0 1 0 0,13-2 3 16,4 2-2-16,9 0 0 0,3 0 2 16,0 0-4-16,0 3 0 0,-2-1-3 15,-1-1-3-15,-8 0 1 0,0 2 0 16,0-1 3-16,-5 0-1 0,4-1 3 15,-4 1-1-15,-7-2 2 0,1 1 1 16,-7-1 0-16,0 0 2 0,0 0-2 16,2 0 0-16,-2 0 0 0,0 0 0 15,-2 0 2-15,-14 0 1 0,-10 0-1 16,-7 0 1-16,-3 0-2 0,0 0 0 0,1 0 2 16,2 0 0-16,4 0 1 0,3 0 0 15,8 0-2-15,1 0-1 0,7 0 0 16,4-1 0-16,2 1-2 0,4 0-2 15,-2-2-6-15,2 2-2 0,0 0 1 16,0-1-3-16,0-1-2 0,12-1-16 0,7 0-15 16,7-1-14-16,6 0-18 15,2-2-10-15,4 1-20 0</inkml:trace>
  <inkml:trace contextRef="#ctx0" brushRef="#br0" timeOffset="906623.5997">20931 14466 550 0,'0'0'37'16,"0"0"-7"-16,0 0-6 0,0 0-8 15,0 0-5-15,0 0-6 0,0 0-5 0,0 0 1 16,0 0-2-16,-40-19 0 0,30 36-1 16,4 5 1-16,0 1 5 0,3 7-5 15,-1 0 5-15,1 3-7 0,2 1-2 16,-2-2-2-16,1 1-2 0,1-4-2 15,0-1-7-15,1-8-10 0,0-3-29 0,0 1-50 16,0-7-86-16</inkml:trace>
  <inkml:trace contextRef="#ctx0" brushRef="#br0" timeOffset="907058.0763">21101 14437 493 0,'0'0'49'0,"0"0"-21"0,0 0-12 16,0 0-8-16,0 0-7 0,0 0 0 0,0 0 0 15,0 0 0-15,0 0-2 0,0 0 1 16,76-74-1-16,-60 74 0 0,7 0 0 15,-3 2 1-15,1 8 0 0,-2 1-2 16,-3 0 1-16,-4 3 0 0,-1 2 0 16,-5 1 1-16,-3 3 0 0,-3 2 5 0,0-1-5 15,-3 3 5-15,-6 0-5 0,-6 0 0 16,-2 2 2-16,-6 0-2 0,-2-2 1 16,1-1 1-16,-2-1 0 15,3-3-2-15,4-4 0 0,6-4 1 0,7-5-1 16,3-3 1-16,3-3-1 0,-2 0 0 15,2 0-2-15,0 0 2 0,0 0-2 16,0 0 2-16,11 0 2 0,6 0-6 16,3 0 1-16,3 0-1 0,2 0-2 15,1 0-3-15,0 0-2 0,2 1-11 0,-1 4-13 16,-1 1-26-16,0 0-27 0,-3 2-33 16,-1 1-48-16</inkml:trace>
  <inkml:trace contextRef="#ctx0" brushRef="#br0" timeOffset="907407.186">20676 15152 596 0,'0'0'29'0,"0"0"-9"0,0 0-8 16,0 0-5-16,0 0-5 0,0 0-1 0,0 0 0 15,0 0-2-15,0 0 2 0,0 0-1 16,111-34 1-16,-71 28 0 0,7-1-2 15,2-1 0-15,3-1-2 0,0 2-2 16,-1-1-4-16,-1 0-4 0,1 2-7 16,-3 1-17-16,1-1-28 0,-4 3-55 0,-1 2-86 15</inkml:trace>
  <inkml:trace contextRef="#ctx0" brushRef="#br0" timeOffset="907742.8952">20839 15349 600 0,'0'0'38'0,"0"0"-12"0,0 0-10 16,0 0-8-16,0 0-2 0,0 0-3 15,68-80 1-15,-42 73-2 0,1 3 0 16,0 4-1-16,-1 0-2 0,-3 0 1 16,-2 8 0-16,-3 5-1 0,0 5 0 15,-3 6 2-15,-2 7-2 0,-7 5 2 16,-3 5-2-16,-3 3 0 0,-2 1-2 0,-5 0 2 16,-4-1 0-16,-1-1 1 0,-1-1-2 15,-5-3 1-15,2-2 1 0,1-5-4 16,1-6-1-16,5-9-12 0,4-6-19 15,4-8-27-15,1-3-50 0,-2 0-70 16,2 0-90-16</inkml:trace>
  <inkml:trace contextRef="#ctx0" brushRef="#br0" timeOffset="907959.3325">20791 15434 559 0,'0'0'28'0,"0"0"-11"15,0 0-6-15,0 0-6 0,0 0-2 16,93-64-2-16,-67 57-1 0,4 1-2 16,5 0-3-16,1 1-8 0,4 0-13 15,-1 5-40-15,1 0-68 0,-1 0-139 16</inkml:trace>
  <inkml:trace contextRef="#ctx0" brushRef="#br0" timeOffset="909037.878">22574 14318 376 0,'0'0'67'15,"0"0"-15"-15,0 0-9 0,0 0-12 0,0 0-6 16,0 0-7-16,0 0-6 0,0 0-2 16,0 0-4-16,-32-20-3 0,32 19-1 15,0 1-1-15,0-3 1 0,14-1 1 16,7-4-1-16,10 1 0 0,2-3-2 15,2 1-1-15,1 0 0 0,1 0-2 16,1 1-3-16,-1 2-3 0,1 2-6 16,-1 2-6-16,-3 2-14 0,-4 0-15 15,-5 2-26-15,-3 5-25 0,-7-1-14 0,-4 5-37 16</inkml:trace>
  <inkml:trace contextRef="#ctx0" brushRef="#br0" timeOffset="909314.866">22774 14353 462 0,'0'0'68'16,"0"0"-22"-16,0 0-10 0,0 0-11 15,0 0-6-15,0 0-4 0,0 0-8 16,0 0-5-16,0 0-1 0,0 0-2 15,-16-17 2-15,14 29 0 0,2 11 0 16,0 8-1-16,-1 1 1 0,1 4 3 0,-2 2-4 16,1 0 3-16,0 2-4 0,1-5-4 15,0 2 0-15,0-2-3 0,0-1-7 16,1-3-14-16,6 0-20 16,1-5-41-16,3-4-47 0,-2-5-71 0</inkml:trace>
  <inkml:trace contextRef="#ctx0" brushRef="#br0" timeOffset="909707.8407">23090 14701 539 0,'0'0'56'0,"0"0"-18"15,0 0-17-15,0 0-8 0,0 0-6 0,0 0-4 16,0 0-1-16,0 0 1 0,0 0-1 16,-83-1 0-16,75 19-2 0,4 1 0 15,1 6 0-15,-1-1 0 16,4 5 0-16,-1 1 0 0,1 0-1 0,0 2 1 15,0-1 0-15,0-3 0 0,2-1-2 0,4-5 1 16,0-1-2-16,0-2 1 16,-2-6-1-16,3 0 1 0,3-3-1 15,2-2 1-15,1 1 0 0,0-5 0 16,2-1-4-16,3-2 0 0,5 1-5 0,-2-2-8 16,3 0-7-16,1-5-16 0,2 0-22 15,2-1-27-15,-2-2-32 0,1 3-48 16</inkml:trace>
  <inkml:trace contextRef="#ctx0" brushRef="#br0" timeOffset="909968.3525">23004 14989 524 0,'0'0'43'0,"0"0"-16"0,0 0-12 15,0 0-7-15,-5-82-3 0,13 64-3 0,3 3-2 16,4 1-2-16,1 1-2 0,4 0-2 16,1 3-5-16,4-1-4 0,0 3-10 15,1 3-16-15,0-2-26 0,0 4-23 16,1-1-28-16,-1 1-13 0</inkml:trace>
  <inkml:trace contextRef="#ctx0" brushRef="#br0" timeOffset="910161.7986">23087 14704 285 0,'0'0'78'0,"0"0"-12"15,0 0-9-15,0 0-8 0,0 0-13 16,0 0-13-16,-53-81-10 0,53 65-9 15,10 3-5-15,6-2 0 0,5 2-5 16,3 6 0-16,3 1-3 0,4 4-7 16,1 2-5-16,1 0-15 0,0 6-27 15,1 6-16-15,-6 3-35 0,-2 2-28 16</inkml:trace>
  <inkml:trace contextRef="#ctx0" brushRef="#br0" timeOffset="910486.2006">23738 14816 497 0,'0'0'54'0,"0"0"-15"16,0 0-9-16,0 0-6 0,0 0-4 15,0 0-5-15,0 0-5 0,0 0-2 16,-78-66-4-16,61 66-2 0,0 2-1 16,-6 9 0-16,3 3-2 0,2 2 1 0,3 6-1 15,2-1-2-15,3 5 2 0,4-1-2 16,2 3 1-16,2-1 1 0,2-1-3 16,0 1 0-16,6-2 0 0,5-1-2 15,0-3-3-15,5 0-8 0,3-2-3 16,1-4-2-16,5-2-6 0,4-2-9 15,1-1-32-15,-1-5-36 0,3-2-48 16</inkml:trace>
  <inkml:trace contextRef="#ctx0" brushRef="#br0" timeOffset="912414.0242">25368 14444 400 0,'0'0'68'0,"0"0"-18"16,0 0-14-16,0 0-8 0,0 0-4 16,0 0-9-16,0 0-4 0,0 0-6 0,0 0-3 15,0 0 1-15,-17-41 0 0,20 41-1 16,14 0 0-16,6 0-1 0,5 0 0 15,2 2-1-15,0 1 1 0,2-3-2 16,3 1-2-16,-4-1-2 0,1 2-5 16,-1 1-6-16,-4 2-9 0,-5-1-19 0,-5 0-24 15,-8 0-21-15,-3 4-31 0,-6 1-31 16</inkml:trace>
  <inkml:trace contextRef="#ctx0" brushRef="#br0" timeOffset="912608.2163">25299 14705 336 0,'0'0'77'15,"0"0"-15"-15,0 0-18 0,0 0-15 0,0 0-9 16,0 0-9-16,0 0-3 0,0 0-5 16,0 0-1-16,87-24 0 0,-57 16-2 15,5 3 0-15,0-2-4 16,3 3-6-16,1 1-9 0,2 1-18 0,4 2-38 15,-2 0-51-15,2 3-77 0</inkml:trace>
  <inkml:trace contextRef="#ctx0" brushRef="#br0" timeOffset="913090.8756">26587 14411 484 0,'0'0'48'0,"0"0"-9"0,0 0-11 0,0 0-3 15,0-98-2-15,-7 75-4 0,-2 3-5 16,-2 1-5-16,-2 4-1 0,-3 0-4 15,-2 5 0-15,4 3-1 0,-4 4 0 16,-3 3-3-16,-1 0 1 0,-4 10-2 16,3 2-2-16,1 3 1 0,3 5 1 0,2 2 1 15,5 4-1-15,1 4 1 0,4-1-1 16,2 3 1-16,4-2-1 16,1 1 1-16,0-2 3 0,7-2-3 0,4-1 4 15,4-3-7-15,3-3 2 0,3-5-1 16,2-2 0-16,3-5 2 0,2-6-1 15,2-2 1-15,0-1 1 0,2-11 0 16,0-5 0-16,-1-4-1 0,-4-3-3 16,-4-6 4-16,-1 0-3 0,-3-4 5 15,-6 1 0-15,-3-2 1 0,-2-1 0 0,-5 3-2 16,-3 0 0-16,0 2-1 0,-6 6-1 16,-3 3-2-16,1 9-4 15,-5 5-3-15,-5 8-10 0,-6 8-24 0,-6 15-70 16,-3 8-151-16</inkml:trace>
  <inkml:trace contextRef="#ctx0" brushRef="#br0" timeOffset="913287.6312">26934 14482 539 0,'0'0'2'0,"0"0"-15"15,0 0-33-15,0 0-79 16,0 0-144-16</inkml:trace>
  <inkml:trace contextRef="#ctx0" brushRef="#br0" timeOffset="921433.6989">17329 15669 1 0,'0'0'2'16,"0"0"-2"-16,0 0 1 0,0 0 1 15,0 0 2-15,0 0 3 0,0 0 2 16,0 0 6-16,0 0 5 0,0-4 6 0,0 4 12 16,0 0 4-16,6-2-1 0,4-1-1 15,5-2-8-15,4 0-5 0,1 0-6 16,0-1-6-16,-1 1-5 16,1 3 0-16,2-2-6 0,-2 1 2 0,2 2-3 15,-6-1 1-15,2 2-1 0,1 0-2 16,-1 0-1-16,6 5 0 0,1 1-2 15,-2-2 1-15,2 1 0 0,2 0-1 16,0-2-2-16,4-1-3 0,-1 1-2 16,2-1 0-16,0-2-5 0,3 0-2 0,-2 0-4 15,1 0-7-15,-2 0-11 0,-6 0-3 16,-7 0-1-16,1-2-2 0,-10 2 0 16,-4 0-5-16</inkml:trace>
  <inkml:trace contextRef="#ctx0" brushRef="#br0" timeOffset="921782.3599">17348 15772 144 0,'0'0'38'0,"0"0"-4"15,0 0 1-15,0 0 3 0,-85-9 3 0,75 7 0 16,1-3-2-16,0 3-9 16,4-2-4-16,2 3-8 0,3 1-4 15,0-5-5-15,0 0-2 0,3-3-4 16,8-1-2-16,8 5-2 0,7-1 1 0,0 2-1 16,4 3 2-16,4 0 1 0,3 0-1 15,4 0 1-15,1 0-5 0,2 0 0 16,0 0 0-16,-2 0-3 0,1 0 2 15,-1-1-1-15,-1 1-2 0,-1-3-3 16,-2-1-5-16,-4 3-8 0,0 1-6 0,-2-1-12 16,-5 0-12-16,-8-1-15 15,-8 2-8-15,-5 0-3 0,-6 0-8 16</inkml:trace>
  <inkml:trace contextRef="#ctx0" brushRef="#br0" timeOffset="922039.9831">17271 15879 251 0,'0'0'70'0,"0"0"-12"0,0 0-14 0,0 0-14 16,0 0-8-16,0 0-8 0,0 0 0 15,0 0-3-15,0 0-2 0,0 0-4 16,74-6-2-16,-49 6-1 0,1 4 0 15,0 1-1-15,3 1 1 0,2-1-2 16,3-1 0-16,2-1-2 0,5 1-1 16,2-3-4-16,2-1-5 0,1 0-5 15,2 0-22-15,1 0-39 0,0-4-34 0,-3 0-77 16</inkml:trace>
  <inkml:trace contextRef="#ctx0" brushRef="#br0" timeOffset="922895.6323">23176 15578 70 0,'0'0'12'0,"0"0"0"0,0 0 1 0,0 0 0 15,0 0 4-15,0 0 7 0,-81-40 4 16,75 40 5-16,1 0-3 0,5 0-1 15,-1-1-2-15,1 1 0 0,-2 0-3 16,0 0-3-16,1 0-5 0,-1 0-6 0,1 0 0 16,1 0-1-16,0 0 2 15,6 0-1-15,9 3-4 0,7 2-1 0,5-3-3 16,5-2 1-16,1 0-2 16,5 0-1-16,3-4 2 0,2-2-5 0,-1 2 3 15,0-2-4-15,-2-1-3 0,1 3-2 16,-2-2-3-16,3 1-10 0,-2 0-4 15,-1 0-10-15,-2 0-5 0,-4 1-9 16,-10-1 1-16,-3 2 4 0,-8 1 10 16,-8 1 1-16,3 1-7 0,-7 0-10 0</inkml:trace>
  <inkml:trace contextRef="#ctx0" brushRef="#br0" timeOffset="923194.8227">22887 15780 238 0,'0'0'50'16,"0"0"-15"-16,0 0-13 0,0 0-9 15,0 0-4-15,0 0-1 0,0 0-1 16,0 0-1-16,92-33-3 0,-57 31 2 15,4-1-3-15,0 0 2 0,4-2-3 16,2 0 0-16,0-2 1 0,3 1-3 16,-2-1 0-16,0-3-1 0,-1-3-2 15,-2 1 0-15,-2-2-2 0,-2 1-3 16,-3-1-4-16,-1 1-5 0,-5 2-10 0,-4 2-10 16,-7 2-20-16,-9 3-8 0,-5 4-14 15</inkml:trace>
  <inkml:trace contextRef="#ctx0" brushRef="#br0" timeOffset="923482.0847">22934 15867 331 0,'0'0'44'16,"0"0"-9"-16,0 0-12 0,0 0-4 16,0 0-3-16,0 0-3 0,0 0-5 0,97-83 0 15,-67 79-3-15,5-2-2 0,6 4-1 16,5-7 1-16,3 3-1 0,5-1-2 16,-1 1 0-16,2-2-1 0,-1-1-1 15,2 0-2-15,-1 0-1 0,1 0-6 16,-1 0-3-16,-1 1-13 0,-4-3-34 15,-1 4-46-15,-5 1-95 0</inkml:trace>
  <inkml:trace contextRef="#ctx0" brushRef="#br0" timeOffset="933497.9786">17491 16506 261 0,'0'0'51'15,"0"0"-6"-15,0 0-8 0,0 0-7 16,0 0-6-16,0 0-3 0,0 0-3 15,0 0-2-15,0 0-4 0,-59-76 1 16,59 76-5-16,-1-2-3 0,1 2 0 16,0-6-4-16,2-1 3 0,10-3-2 0,5 0-1 15,5 5 0-15,1-2 0 0,3 2 0 16,5 0-1-16,1 1 2 0,5 0 0 16,-1-1-2-16,2-1 0 0,-2 0-3 15,0-2 2-15,-3-1-1 0,1 1-2 16,-4 1-5-16,-1 1-5 0,3 0-3 15,-5 0-15-15,-7 4-23 0,-2-1-32 16,-2 3-28-16,-8 0-27 0</inkml:trace>
  <inkml:trace contextRef="#ctx0" brushRef="#br0" timeOffset="933739.5756">17710 16425 387 0,'0'0'71'16,"0"0"-17"-16,0 0-15 0,0 0-13 15,0 0-9-15,0 0-10 0,0 0-4 16,0 0-4-16,0 0 1 0,-28-16 1 0,28 32-3 16,0 8 0-16,6 13 5 0,2 1-6 15,1 6 1-15,-1 0-6 0,0 3-7 16,1 0 1-16,-3-1-9 0,1 4-18 15,-1-7-32-15,4-1-42 0,-2-7-62 16</inkml:trace>
  <inkml:trace contextRef="#ctx0" brushRef="#br0" timeOffset="934399.2414">18119 16663 441 0,'0'0'63'0,"0"0"-19"0,0 0-14 0,0 0-7 16,0 0-8-16,0 0-4 0,0 0-6 15,0 0-4-15,0 0 1 0,0 0-3 16,-35-41-1-16,26 50-1 0,-1 7 1 15,3 4-3-15,3 4 2 0,2 0-2 16,2 5 1-16,0 0-3 0,0 3 2 16,0 0-1-16,2 1 0 0,1-3-1 15,1-3 1-15,0-8 0 0,-1-3 0 0,0-5 2 16,-1-6 0-16,-1 1 1 0,-1-6 4 16,0 0 3-16,0 0 0 0,1 0 2 15,-1 0 0-15,2-2-1 0,-2-13 0 16,0-6 3-16,0-5-3 0,0 0 1 15,0 1-3-15,-4 0 2 0,-1 3-1 0,2 2 0 16,-1 5-1-16,3-4 0 16,-2 7-1-16,1-4-1 0,1 1 1 15,1 3 2-15,0 0-4 0,0 2-2 16,0 0 1-16,3 2-3 0,4 0 3 0,0 0-2 16,3 1 2-16,-1 2 0 0,7 0-1 15,-7 3-1-15,3 0 1 0,0 2-1 16,0 0 1-16,1 0-1 0,-3 0 0 15,3 0 2-15,-3 4-2 0,0 0 1 16,-2 0-1-16,0 2 1 0,-5-3-1 0,1 5-1 16,-2-1 3-16,-2 2-2 0,0 10 4 15,-8-2-1-15,-3 6 1 16,-2-7-1-16,4-4 0 0,-2-1 2 16,5-3-1-16,0-4 2 0,0 2-2 0,3-1-1 15,0-5 1-15,3 0 0 0,0 0-1 16,0 0-1-16,0 3 1 0,0-3-1 15,0 0 0-15,3 1 2 0,13-1-1 16,7 0 0-16,6 0-1 0,-1 0-2 16,1 0 2-16,-1 0-34 0,3 3 0 15</inkml:trace>
  <inkml:trace contextRef="#ctx0" brushRef="#br0" timeOffset="936378.4978">18197 16782 188 0,'0'0'56'16,"0"0"-8"-16,0 0-6 0,0 0-4 15,0 0-6-15,0 0-4 0,0 0-4 0,0 0-5 16,0 0-5-16,-14-32-5 16,14 30-4-16,0 1-2 0,0-1 0 15,0-2-2-15,0 3 0 0,8-6-1 16,1 3 1-16,3 2 0 0,9 2 1 0,1 0-2 16,4 0 1-16,-3 0-1 0,0 0 0 15,-1 0 1-15,-3 5 0 0,-1 3 0 16,1-1 3-16,-4 5-3 0,-1-3 0 15,-2 3-1-15,-4 2 0 0,2 3 0 16,-4 1 1-16,0 2 1 0,-2 0 0 0,-2 2-1 16,-2 3 3-16,0-3-3 15,-5 1 2-15,-3-2-1 0,-4-2 0 16,1-3 1-16,-4 0 2 0,1-3 0 16,-3-3 0-16,-2 0-2 0,-4-4 2 0,-2 0-2 15,-1 0 1-15,8-3 1 0,-2-2 2 16,10-1-1-16,0 0-3 0,-1 0-1 15,6 0-6-15,1 0-5 0,4 0-9 16,-2-5-38-16,2-6-62 0,0-6-95 16</inkml:trace>
  <inkml:trace contextRef="#ctx0" brushRef="#br0" timeOffset="937045.7279">18738 16663 436 0,'0'0'56'0,"0"0"-17"16,0 0-13-16,0 0-12 0,0 0-3 15,0 0-2-15,0 0-4 0,0 0-4 0,0 0 0 16,0 0-1-16,-35-28 0 16,34 28 3-16,-2 0-3 0,0 0 0 15,-2 10-1-15,3 7-1 0,-1 1 2 16,0 7 2-16,0-3-4 0,-1 1 2 0,2-5-3 16,-1 1-2-16,3-9 3 0,-1 4 0 15,-1-1 1-15,2 0 1 0,0 0-3 16,0-7 1-16,0 2-1 0,0-8 1 15,0 0 0-15,0 0 1 0,0 0 2 16,0 1 1-16,0 1 3 0,0 0 1 0,0-1 3 16,0 1 3-16,0-2-3 0,0 0-1 15,0-2-3-15,-2-12-2 16,-3-10-1-16,-1-6 0 0,0 2 0 16,-2 2 0-16,4 2 3 0,-2 1-1 0,1 7 0 15,2-2-1-15,2 7-2 0,1-2-1 16,0-7 1-16,0 4-2 0,0-7 0 15,7 7 1-15,4 0-1 0,1 5 1 16,2-1 0-16,1 1-1 0,-3 5-5 16,3 1 3-16,3 5 1 0,1 0 0 0,3 0 4 15,1 8-3-15,-2 2 0 0,-1 6 1 16,1 2-2-16,-2 3 0 0,-2 0 0 16,-1 3 0-16,-3 2 0 0,0 0 2 15,-6 2-2-15,-2 2 4 0,-2 2-4 16,-3 3 4-16,-2-5-4 0,-5 2 2 15,-2-5 0-15,-4 1 3 0,0-9-1 16,-4-2 0-16,-2-2 1 0,-4-4-1 16,0-4-2-16,-3-1-2 0,0-2 0 15,2-4-1-15,6 0-7 0,6 0-13 0,1 0-67 16,6 0-133-16,-1-8-65 0</inkml:trace>
  <inkml:trace contextRef="#ctx0" brushRef="#br0" timeOffset="937664.663">20447 16677 481 0,'0'0'55'0,"0"0"-14"16,0 0-12-16,0 0-12 0,0 0-5 15,0 0-7-15,0 0-4 0,0 0-1 16,0 0 1-16,-14-20-2 0,37 20 2 15,7-1-2-15,3 1-2 0,2 0 2 0,4 0-2 16,-1 3 2-16,-1 0-3 16,0 0-5-16,-3 2-7 0,-3-2-9 15,-4 1-22-15,-4-2-22 0,-7 0-43 16,-6 0-39-16</inkml:trace>
  <inkml:trace contextRef="#ctx0" brushRef="#br0" timeOffset="937860.8749">20415 16962 328 0,'0'0'77'0,"0"0"-17"0,0 0-16 16,0 0-13-16,0 0-10 0,0 0-8 0,0 0-6 15,0 0-3-15,90 26-6 0,-61-26-1 16,3 0-6-16,2 0-10 0,3-6-38 15,2 0-72-15,-1 0-148 0</inkml:trace>
  <inkml:trace contextRef="#ctx0" brushRef="#br0" timeOffset="938970.1042">22767 16237 475 0,'0'0'49'15,"0"0"-14"-15,0 0-9 0,0 0-7 16,0 0-4-16,0 0-6 0,0 0-4 15,0 0-4-15,0 0-2 0,-9-33 0 16,9 33 1-16,0 14 1 0,0 6-2 16,0 8 1-16,0-3-3 0,-2 3 2 0,1-2 0 15,-1-8 1-15,2 2-4 0,-1-8 1 16,1 3-1-16,0-1-2 0,0-1 4 16,0 1-7-16,0-2 4 0,0 0-12 15,0-7-27-15,0 5-37 0,0-3-58 16,4 3-64-16</inkml:trace>
  <inkml:trace contextRef="#ctx0" brushRef="#br0" timeOffset="939438.1207">23054 16278 492 0,'0'0'49'0,"0"0"-15"15,0 0-9-15,0 0-6 0,0 0-7 16,0 0-5-16,0 0-3 0,0 0-3 0,0 0 0 16,0 0-1-16,-8-50 0 0,22 36 0 15,1 6 0-15,3 0-1 0,-4 1 1 16,1 4-1-16,-5 2 1 0,3 0 0 15,3 1 0-15,2 0 1 0,1 2-2 16,-2 6 0-16,-3 2 0 0,-1 2 0 0,-1 1-1 16,0 2 1-16,-3 3 0 15,-3-2 0-15,-4 0 0 0,-2 4 0 0,0 1 0 16,-6 5-1-16,-7-3 1 16,-1-2 0-16,-5 0 1 0,0-1 0 0,-1-3 8 15,0 1-7-15,2-4 5 0,-1-1-6 16,8-5-1-16,2-4 1 0,5-2 1 15,0-1 0-15,1 3-1 0,0-2 1 16,0 1 0-16,3-3-1 0,0 0-1 16,0 0 0-16,11-1-1 0,10-8 2 0,4-2-7 15,4 0 2-15,2 3-7 0,1-2-3 16,1 5-7-16,-1 1-17 0,-2 3-31 16,2 1-44-16,0 0-50 0</inkml:trace>
  <inkml:trace contextRef="#ctx0" brushRef="#br0" timeOffset="939882.7313">23892 16251 378 0,'0'0'70'16,"0"0"-17"-16,0 0-12 15,0 0-9-15,0 0-6 0,0 0-5 0,0 0-8 16,0 0-5-16,0 0-4 16,0 0-2-16,-37-37-2 0,10 60 1 0,-2 6-2 15,-3 6 0-15,-3 4-1 0,-2 7-1 16,1-1 5-16,0 7-5 0,1-4 1 15,3 2-5-15,2-4-6 0,1-3-4 16,4-6-18-16,4-1-25 0,3-9-58 16,8-10-81-16</inkml:trace>
  <inkml:trace contextRef="#ctx0" brushRef="#br0" timeOffset="940334.7552">23844 16613 544 0,'0'0'54'0,"0"0"-16"0,0 0-9 16,0 0-10-16,0 0-6 16,0 0-2-16,0 0-3 0,0 0-3 15,0 0-2-15,-29-23-3 0,28 21-1 16,1 0-3-16,0 0 2 0,0-1 1 0,6-3 2 16,6 0 1-16,6-2-1 0,2 1-2 15,-4 2-1-15,0 3 1 0,2 2 0 16,-6 0-1-16,7 0 1 0,-5 0-1 15,-5 2 1-15,4 6 1 0,-4 2-1 16,-2 3-2-16,0 2 1 0,-4 5 2 0,-3 3-3 16,0 2 3-16,-3 5-2 15,-5 4 0-15,-3 6-1 0,0 2-1 0,-4 5-1 16,2-6 2-16,-1 0-4 16,2-6 0-16,2-7-8 0,2-12-10 0,3-5-24 15,4-3-48-15,1-8-74 0,0 0-111 16</inkml:trace>
  <inkml:trace contextRef="#ctx0" brushRef="#br0" timeOffset="940547.5788">23835 16736 567 0,'0'0'31'0,"0"0"-8"0,0 0-10 16,0 0-7-16,0 0-2 0,0 0-5 15,100-63-2-15,-72 57-5 0,2-2-11 0,0 0-26 16,1 2-66-16,-3-4-176 0</inkml:trace>
  <inkml:trace contextRef="#ctx0" brushRef="#br0" timeOffset="946446.8762">24693 16260 128 0,'0'0'41'16,"0"0"-2"-16,0 0-2 0,0 0-4 0,0 0-4 16,0 0-3-16,0 0-11 0,0 0-6 15,0 0-6-15,-25-22-4 16,25 22 1-16,-1-1-1 0,1 1 1 16,0-1 1-16,0 1 3 0,1-2-1 0,12-1 3 15,6 0-2-15,7-2-1 0,0 1-2 16,0-1 0-16,0-1 0 0,5 0 0 15,-2-2-2-15,2 1 1 16,0 1-1-16,-2 0-5 0,-2 3 3 0,-8-2-2 16,0 2 1-16,-2 2 4 0,-5-3 0 0,5 1 0 15,-8 2 0-15,-5 0 2 0,3 1-2 16,-7 0-1-16,0-2 0 16,0 2-9-16,1 0-7 0,1-1-22 15,-1 1-36-15,-1 0-59 0</inkml:trace>
  <inkml:trace contextRef="#ctx0" brushRef="#br0" timeOffset="946765.9137">24623 16269 310 0,'0'0'50'0,"0"0"-8"0,0 0-10 15,0 0-4-15,0 0-9 0,0 0-5 0,0 0-4 16,0 0-3-16,0 0-1 0,33-83-1 16,-12 75-2-16,2 2-1 15,3-2-1-15,1 3 0 0,2 1 0 16,0 1 0-16,0 2-1 0,1 1 1 0,-2 0 1 16,3-2-5-16,-1 2 1 0,-1 0 0 15,1 0-2-15,-2-2 2 0,-1 1 0 16,-1-1 0-16,-7 2 0 0,-2-4-1 15,-4 2 1-15,-7 1-3 0,0 1 1 16,-6 0-5-16,0-1-4 0,0 1-9 16,1 0-29-16,5 0-42 0,0 0-59 0</inkml:trace>
  <inkml:trace contextRef="#ctx0" brushRef="#br0" timeOffset="952466.3722">24712 15666 174 0,'0'0'42'15,"0"0"-6"-15,0 0-6 0,0 0 0 0,0 0-8 16,0 0-3-16,0 0-4 0,0 0-4 16,0 0-3-16,0 0-4 0,-18-79-3 15,18 67 3-15,2-3-4 0,5 3 1 16,3-2-1-16,4 2 0 0,1 3-1 15,2 1-1-15,-5 3 2 0,4 0 0 0,-6 2-2 16,3 1 2-16,3 0-1 16,-3 2 0-16,3 0 0 0,-3 4 0 15,0 4-1-15,0 3 2 0,-5 0-2 16,-2 1 2-16,-3 5 0 0,-3 1 0 0,0 8 2 16,-3-2 0-16,-7-1-1 0,-3 1 1 15,-2-3 1-15,-2 1-1 0,3-5 1 16,-2-2 3-16,6-5 0 0,-2-2 3 15,5-2 0-15,3-5 4 0,1 5 3 16,3-6-1-16,-2 0-1 0,2 0-6 0,-4 0-2 16,-2-4-5-16,3 1 0 0,2-6 0 15,1-2-2-15,7-3-1 16,5-4 2-16,2 4-3 0,6 1 2 16,0 2 1-16,1 5 0 0,1 2-2 0,1 4 2 15,0 0 0-15,-1 3 0 0,-1 6 0 16,-1 1-4-16,-4 4 3 0,0 1 1 15,-3 2 0-15,-5-5 0 0,-1 2 0 16,-5-5-1-16,-2 4 2 0,0 6 6 16,-8-1-3-16,-7 5 5 0,-8-3-5 15,-4-4-1-15,-5 0-1 0,-3-5 1 0,-1-3-1 16,0 0 0-16,3-3 0 0,1-4-1 16,10 0-1-16,2-1 0 0,8 0-1 15,7 0-3-15,-7-2-9 0,5-3-43 16,0 0-69-16,2-4-141 0</inkml:trace>
  <inkml:trace contextRef="#ctx0" brushRef="#br0" timeOffset="953034.7906">24839 16602 372 0,'0'0'64'0,"0"0"-14"16,0 0-13-16,0 0-6 0,0 0-7 0,-26-77-8 15,24 71-2-15,2 2-9 0,0 4 2 16,-1-2 2-16,1 2-6 0,0 0 2 16,0-1-7-16,0 1 0 0,0 0 1 15,3 10 1-15,1 8 0 0,2 4 1 16,-3 0-1-16,-2 3-2 0,-1 1 2 15,0-2-4-15,0 3 0 0,-1 0 1 16,-2 1-1-16,1 1-3 0,2-2-1 16,0-2-11-16,0-2-11 0,0-7-31 15,3 2-42-15,2-6-47 0,1-1-70 0</inkml:trace>
  <inkml:trace contextRef="#ctx0" brushRef="#br0" timeOffset="953455.1044">25213 16448 528 0,'0'0'48'0,"0"0"-15"0,0 0-11 16,0 0-10-16,0 0-7 0,0 0-2 15,0 0-2-15,0 0-2 0,0 0 1 16,-88-3-1-16,75 27 7 0,3 6-6 0,0 7 5 16,0 2-6-16,0 3-3 0,1-2 3 15,2 0-1-15,-2-2-1 0,6-3 1 16,2-3 2-16,1-4-2 16,0-2 3-16,6-1-2 0,3-6-1 0,2 0 1 15,2-11 1-15,-3 0-2 0,3-3 3 16,4-5-2-16,-2 0 1 0,6 0 0 15,-3-8-1-15,-2-2 2 0,-3-1 0 16,-3 0-1-16,-4 2 1 0,-2-1 0 16,-3 5 0-16,1-7 1 0,-2 5 1 0,0-1 0 15,-5-9-1-15,-5 8-2 0,-3 0 0 16,-3 4 0-16,-5 5-2 0,-4 0-1 16,-8 13-1-16,1-3-13 15,3 10-32-15,3 0-111 0,6 2-137 0</inkml:trace>
  <inkml:trace contextRef="#ctx0" brushRef="#br0" timeOffset="956066.379">26360 15859 180 0,'0'0'57'16,"0"0"-10"-16,0 0-5 0,0 0-9 16,0 0 0-16,0 0-8 0,0 0-1 0,0 0-5 15,0 0-3-15,-49-44-2 0,49 44-3 16,-1-2-1-16,1 2-3 16,-2-1-1-16,1 0-1 0,1 1-2 15,0-2 1-15,0-3-3 0,7 0-1 0,9-3 0 16,7-2 1-16,3 2-1 0,0 1 0 15,3 3 1-15,0-1-1 0,0 2 0 16,1-1 0-16,-1 1-2 0,1 0 0 16,1 0-2-16,-4 1 3 0,2 0-1 15,-3 1-1-15,0-1-4 0,-3-1-6 0,-5 2-5 16,-2 1-7-16,-4 0-15 0,0 0-24 16,1 0-25-16,-4 0-13 0,0 4-15 15</inkml:trace>
  <inkml:trace contextRef="#ctx0" brushRef="#br0" timeOffset="956314.7478">26646 15791 220 0,'0'0'61'0,"0"0"-11"16,0 0-5-16,0 0-10 0,0 0-6 15,0 0-9-15,0 0-4 0,0 0-6 16,0 0-1-16,0 0 2 0,-28 0 0 15,25 1 0-15,-2 11 0 0,2 2 1 16,2 2-8-16,-1 6 2 0,2 1-5 0,0 2-2 16,0-2 1-16,0 4-3 0,3-1 0 15,2 0-1-15,2 0-2 16,4-2-3-16,1 2-8 0,0-3-22 16,5-1-42-16,0 0-57 0,1 1-123 0</inkml:trace>
  <inkml:trace contextRef="#ctx0" brushRef="#br0" timeOffset="956780.3351">26980 16088 478 0,'0'0'54'0,"0"0"-14"16,0 0-13-16,0 0-4 0,0 0-5 16,0 0-7-16,0 0-2 0,0 0-5 15,0 0-4-15,0 0 0 0,-31-59-4 16,29 59 2-16,2 3 2 0,-1 9-1 15,1 8 2-15,0 0-2 0,0 8 1 0,0 0-1 16,0-1 1-16,0-3-1 16,1 1 1-16,1-7-1 0,-1 0 1 15,-1-6-1-15,2 0 1 0,-2 2 0 16,1-3-1-16,-1 1 0 0,2-2 1 0,-1 0-1 16,2-1 2-16,2 0-2 0,1-2 1 15,4 3 0-15,2-3-1 0,5 4 2 16,1-4-1-16,1-2-1 0,2 1 0 15,2-3 0-15,-1 2-2 0,1-2 1 16,2-1-4-16,-2 1-5 0,0-3-3 0,2 0-16 16,1 2-16-16,-2-2-36 15,2 0-41-15,-2 0-44 0</inkml:trace>
  <inkml:trace contextRef="#ctx0" brushRef="#br0" timeOffset="957223.673">26934 16343 429 0,'0'0'42'16,"0"0"-11"-16,0 0-13 0,0 0-3 15,46-92-6-15,-30 75-5 0,0 2-1 16,1 0-2-16,0-1-2 0,0 4 0 16,-7 5-3-16,2-3 1 0,-2 6-3 15,-6 1-3-15,0 2-4 0,-4 1-2 0,0 0-4 16,0 0 1-16,2 0-11 0,-2 0-6 16,0-2-6-16,-7-1 3 0,-11 1 13 15,-5-2 10-15,-6 1 9 0,0 0 4 16,-1-2 3-16,-1-2 5 0,5-3 8 15,3 0 6-15,3-3 5 0,4 1 2 16,2 0 0-16,5 3 1 0,2 0 0 16,4-1-5-16,3-1-3 0,0-4-6 15,6-1-5-15,9 0-3 0,6 2 0 16,5 3-3-16,4 2-2 0,5 2-3 0,3 3-2 16,2 3-2-16,-1 1-1 0,-3 0-4 15,1 10-6-15,-4 1-4 0,-3 2-14 16,-1 2-21-16,-3 0-36 0,-3 3-26 15</inkml:trace>
  <inkml:trace contextRef="#ctx0" brushRef="#br0" timeOffset="957590.5982">27695 16141 509 0,'0'0'46'16,"0"0"-13"-16,0 0-5 0,0 0-5 0,0 0-4 15,-58-86-4-15,46 72-4 0,4 5-1 16,-5 0-3-16,5 6-2 0,-2-3 0 16,-1 1-4-16,-1 5 0 0,-5 0-2 15,2 0-1-15,-2 11 3 0,4 1-2 16,3 5 0-16,-2 3 2 0,7 2-2 15,-1 4-2-15,4 3 2 0,1-2-2 16,1 2 3-16,0-2-2 0,4 0 1 16,5-2-1-16,2-2 0 0,1 0 0 15,3-4 0-15,2-2-1 0,1 0 1 0,0-4-4 16,4-2-1-16,-1-2-6 0,1-2-3 16,3-3-10-16,-1-3-9 0,2-1-16 15,2 0-23-15,-3-7-36 0,3-6-27 16</inkml:trace>
  <inkml:trace contextRef="#ctx0" brushRef="#br0" timeOffset="957747.4523">27900 16337 368 0,'0'0'35'15,"0"0"-25"-15,0 0-15 0,0 0-15 16,0 0-54-16,0 0-110 0</inkml:trace>
  <inkml:trace contextRef="#ctx0" brushRef="#br0" timeOffset="959286.64">22596 16577 341 0,'0'0'56'16,"0"0"-14"-16,0 0-14 0,0 0-11 0,0 0-8 16,0 0-4-16,0 0-2 0,20-82-4 15,-1 70 4-15,4-2-4 0,3 4 4 16,4 0 2-16,4 1-1 0,5-3-1 15,4 2-1-15,5-3 1 0,1 1-2 16,3-1-1-16,-1-1 0 0,0 0-1 0,0 0-2 16,3 1-1-16,-1-1-7 15,0 1-9-15,-1 3-23 0,-5 2-63 16,-2 1-113-16</inkml:trace>
  <inkml:trace contextRef="#ctx0" brushRef="#br0" timeOffset="961357.0819">21913 16175 229 0,'0'0'49'0,"0"0"-11"0,0 0-2 0,0 0-1 16,0 0 1-16,0 0 1 0,-24-78-2 15,22 65-6-15,2 8-11 0,0-9-8 16,0 3-3-16,0 0-2 0,0 0 1 16,0 1-5-16,0-6 0 0,3 7 0 15,3-4-1-15,1 2 2 0,-1 5-1 0,5-4-2 16,-3 7 0-16,-4 1-1 0,8-1-1 16,-7 3 1-16,7 0-2 0,7 0 2 15,-2 3 0-15,6 4 2 0,-3 4 0 16,-3-1-1-16,-3 3-2 0,-2 0 1 15,-4 3 0-15,-1-4 1 0,-2 4-1 16,-4 3 4-16,-1 0-4 0,-1 7 2 16,-11-2 0-16,1 1 0 0,-7-2 0 15,1-1 0-15,-2-2-1 0,2-3 1 16,4-7-1-16,3 1 2 0,4-5-1 0,3-3 3 16,-1 0-1-16,4-3-1 0,0 0 0 15,0 0 0-15,0 0 0 0,0 0 0 16,0 0 0-16,11 0 0 0,5-5-1 15,6 1-1-15,-5-1 1 0,1 4-1 16,-1 1-1-16,-3 0 0 0,4 0-1 0,-5 3 1 16,1 3 1-16,-4 2 1 15,2-1-1-15,-2 2-2 0,-4-1 2 16,-3-5 0-16,0 6 1 0,-2-2 1 16,-1 1-1-16,0 7 0 0,-9-3 0 0,-5 2 0 15,-4 0-1-15,-5-2-2 0,-4 3-7 16,-5 0-14-16,-6 1-42 0,2-1-62 15,0 0-97-15</inkml:trace>
  <inkml:trace contextRef="#ctx0" brushRef="#br0" timeOffset="962037.6007">25388 16504 495 0,'0'0'45'0,"0"0"-10"15,0 0-11-15,0 0-2 0,0 0-4 16,0 0-4-16,0 0-3 0,0 0-3 16,0 0-3-16,-11-39 0 15,9 37-2-15,2 2-2 0,-6 0 0 0,-8 0 1 16,-8 9 4-16,-12 6-6 0,-4 8 6 15,-5 1-9-15,-6 7 1 0,-4-1-1 16,-3 4-2-16,-5-1 1 0,-2-1-3 16,-3-1-4-16,4 3-7 0,4-5-9 15,8 1-22-15,14 1-45 0,10-6-79 0,14-2-109 16</inkml:trace>
  <inkml:trace contextRef="#ctx0" brushRef="#br0" timeOffset="962562.1072">25666 16755 540 0,'0'0'54'0,"0"0"-19"15,0 0-9-15,0 0-8 0,0 0-9 16,0 0-4-16,0 0-5 0,0 0-1 15,0 0 1-15,0 0-1 0,-33-22 1 16,18 34-1-16,-5 6-1 0,1 6 0 16,-3-2 0-16,1 6 0 0,-1-1 0 0,3 0 1 15,2-2-2-15,1-3 2 0,2-4-1 16,3-5 1-16,3-1-1 0,1-5-1 16,4-4 2-16,1 2 1 0,2-5 0 15,-1 0 0-15,1 0 0 0,0 2-3 16,0 1 4-16,0-3-1 0,0 7 0 15,0-4 2-15,1 5-2 0,4-1 0 16,5-2 1-16,4 0-1 0,-2-4 0 16,5 0 2-16,3 1-2 0,2-2-3 15,3 0 1-15,1 0-6 0,-2 0-4 0,1 0-9 16,-2 0-15-16,-6 0-17 0,2-2-33 16,3 0-36-16,0-3-46 0</inkml:trace>
  <inkml:trace contextRef="#ctx0" brushRef="#br0" timeOffset="962803.1314">25666 16767 517 0,'0'0'47'15,"0"0"-12"-15,0 0-10 0,0 0-8 16,0 0-5-16,0 0-5 0,0 0-1 15,0 0 0-15,0 0-2 0,0 0-1 16,-10 8-2-16,10 19 0 0,0 3-2 0,0 5-2 16,1 3 1-16,-1 3 0 0,0 1-3 15,-1 3 3-15,-5 0-8 16,0 2-12-16,-7-4-30 0,3-3-81 16,0-1-151-16</inkml:trace>
  <inkml:trace contextRef="#ctx0" brushRef="#br0" timeOffset="963827.1166">28935 15962 465 0,'0'0'57'0,"0"0"-21"15,0 0-9-15,0 0-9 0,0 0-3 16,0 0-5-16,0 0-3 0,0 0-3 15,0 0-2-15,0-36 0 0,19 25-1 16,4 2-3-16,3 3 3 0,3 1 0 0,0-1-1 16,0 1 1-16,-1 1-2 0,-1 0-2 15,1 1-1-15,-2 2-4 16,0-1-3-16,-2 2-10 0,-8 0-19 16,0 2-17-16,-9 0-28 0,-5 7-18 0,-2 5-2 15,-13 4 5-15,-13 6-6 0</inkml:trace>
  <inkml:trace contextRef="#ctx0" brushRef="#br0" timeOffset="964013.9835">28772 16246 280 0,'0'0'55'0,"0"0"-11"0,0 0-8 16,0 0 4-16,0 0-2 16,0 0-1-16,0 0-6 0,0 0-12 15,0 0-3-15,49 12-8 0,-20-12-3 0,3-6-3 16,1 0-4-16,3-2 2 0,4 4-2 15,0-4-3-15,2 1-1 0,-1 2-4 16,2-1-6-16,0 4-18 0,5 0-43 16,0-1-66-16,2 1-129 0</inkml:trace>
  <inkml:trace contextRef="#ctx0" brushRef="#br0" timeOffset="964685.9301">29906 15478 389 0,'0'0'66'0,"0"0"-16"0,0 0-13 16,0 0-8-16,0 0-5 16,-33-82-5-16,31 69-4 0,2-1-4 0,0 0-4 15,0-3-4-15,5 7-1 0,2-6-1 16,4 6-1-16,2 2 0 0,2 1 1 15,-1 4-1-15,3 3-1 0,1 0 0 16,4 7-1-16,-2 6-1 0,-3 3 1 16,-1 5 0-16,-1 4 1 0,-4 3 0 0,1 4-2 15,-4 0 1-15,-2 0-2 0,-3 1 1 16,-3-1 1-16,0 0-1 0,0-3 1 16,-6-3 3-16,-2-3-2 15,0-4 2-15,0-4 0 0,1-5 2 0,1-3-2 16,1-4 3-16,2 0 0 0,3-3 0 15,-6 0 0-15,0 0-1 0,-3 0 0 16,0 0-1-16,5 0 1 0,-3-7-2 16,5 2 1-16,1 1-3 0,1-5 1 15,0 1-1-15,3-1-1 0,7 1 1 0,-2 2 1 16,3 5-2-16,6 1 1 0,-1 0 0 16,4 1-1-16,-3 8 2 0,-2 2-1 15,0 2 2-15,0 1-2 0,-1 2 0 16,-3-1 0-16,-4-5 0 0,-1 4 0 15,-3-3 1-15,-3 1 5 0,0 6-6 0,-5-1 6 16,-5 2-6-16,-7-2 0 16,-1-2 1-16,-5-3-1 0,-3-1 0 15,-1-2 0-15,-3-1-2 0,-5-2-4 16,-1 0-7-16,-4-2-11 0,0 1-20 0,4-2-59 16,10-1-62-16,4-1-107 0</inkml:trace>
  <inkml:trace contextRef="#ctx0" brushRef="#br0" timeOffset="964999.6598">29699 16260 627 0,'0'0'33'0,"0"0"-11"15,0 0-11-15,0 0-4 0,0 0-3 16,0 0-2-16,37-78 1 0,-10 65-3 16,5 0 0-16,5 3 2 0,4 2-2 15,2 1 1-15,3 1-2 0,1 1-1 16,0 2-4-16,0 3 0 0,2 0-3 15,-3 2-13-15,-1 6-17 0,-5 2-40 16,1 2-62-16,-7-2-101 0</inkml:trace>
  <inkml:trace contextRef="#ctx0" brushRef="#br0" timeOffset="965462.778">29739 16524 599 0,'0'0'37'0,"0"0"-8"0,0 0-19 16,0 0-3-16,0 0-3 0,29-84-3 15,-21 78-2-15,6 0 2 0,3 3-1 16,4 3 0-16,3 0 1 0,2 0-2 0,0 6-1 16,-1 3 3-16,-2 6 2 15,-5-1-4-15,-1 4 4 0,-7 2-5 16,-4 3 0-16,-6-1 0 0,0 3 0 16,-13 0 0-16,-9 2-1 0,-7 0 1 0,-4-3-1 15,-5-3 0-15,0 0 0 0,1-7 2 16,4-2 0-16,4-1 2 0,11-3 0 15,7-5-1-15,7-1 0 0,4-2 1 16,-2 0-1-16,2 0 2 0,-1 0-1 16,1 0 1-16,0 0-1 0,0 1 0 0,13-1 1 15,6 1-2-15,7-1 1 0,2 0-1 16,1 0 0-16,3-1 0 0,2-2 0 16,2 0-3-16,1 3-4 15,2 0-11-15,0 0-30 0,3 0-45 0,-1-4-96 16,-1 2-101-16</inkml:trace>
  <inkml:trace contextRef="#ctx0" brushRef="#br0" timeOffset="965954.5813">30600 16502 482 0,'0'0'40'0,"0"0"-9"0,0 0-9 16,0 0 1-16,0 0-3 16,-26-82-4-16,17 72-6 0,4 2-2 15,-3 3-5-15,1-2-1 0,3 4-2 16,-8 2 0-16,-1 1-1 0,-4 1 0 0,-5 5-1 16,2 5 1-16,3 0 1 0,0 1-2 15,3 1 1-15,3 4 0 0,2 0 3 16,0 3-4-16,5-4 4 0,3-1-4 15,1 2-1-15,0-2 1 0,5 5 0 16,5-5 2-16,-1-3-1 0,3 1 0 0,0-3 0 16,0-1 0-16,-2-1 0 0,0-1 0 15,1 1 0-15,-4-4 1 0,6 6-1 16,-5-2 0-16,0-1 0 16,-1 2-1-16,-4-1 1 0,-2-6 0 0,-1 9-1 15,0 3 4-15,-6-2-4 0,-7 3 4 16,-3-4-1-16,-1-2 2 0,3-1 0 15,-4-7 0-15,8 2 3 0,-4-3 0 16,-4 0 2-16,7 0 1 0,-4-8 1 16,3-2-1-16,6 4 1 0,-2-11-4 0,5 0-1 15,3-1-1-15,0-4-2 0,11 1-1 16,6 0-1-16,6 1-2 0,5 2-4 16,8 2-3-16,1 0-14 15,7 4-33-15,2 4-93 0,-1 1-151 0</inkml:trace>
  <inkml:trace contextRef="#ctx0" brushRef="#br0" timeOffset="967008.6192">31317 15845 370 0,'0'0'59'0,"0"0"-19"0,0 0-14 16,0 0-6-16,0 0-5 0,0 0 0 0,0 0-6 15,0 0-2-15,33-83-3 0,-15 75 1 16,1-1-2-16,4 0-2 0,1 2 0 16,5 0 0-16,0 0-1 0,3 1-2 15,0-1 1-15,-2 5-2 0,0 1-2 16,-1-1 1-16,-4 2-3 0,0 0-4 15,-5 2-6-15,-6 0-8 0,-2 6-14 16,-5-2-20-16,-7 1-35 0,0 7-33 16,-4 0-55-16</inkml:trace>
  <inkml:trace contextRef="#ctx0" brushRef="#br0" timeOffset="967260.2919">31501 15856 457 0,'0'0'62'0,"0"0"-18"0,0 0-10 16,0 0-6-16,0 0-7 0,0 0-6 15,0 0-4-15,0 0-5 0,0 0-3 16,0 0-1-16,-9-13 1 0,9 13-1 0,0 8 0 16,4 8 1-16,4 5-5 0,-2 0 2 15,1 2-2-15,-2 2 2 0,0 2-3 16,-1 0 1-16,-1 0-1 0,0-1-2 15,1 1 0-15,1-1-3 0,2 1-12 16,-3-4-21-16,1-6-48 0,-4 1-65 0,0-6-131 16</inkml:trace>
  <inkml:trace contextRef="#ctx0" brushRef="#br0" timeOffset="967738.1069">31910 16163 389 0,'0'0'68'15,"0"0"-16"-15,0 0-11 0,0 0-8 0,0 0-4 16,0 0-5-16,0 0-7 0,0 0-3 16,0 0-5-16,0 0-3 0,-33-72-4 15,31 70 0-15,2 2-2 0,0 0 0 16,-1 0 0-16,-1 10 0 0,1 7-1 15,0-2 1-15,1 5 0 0,-2 1 0 0,1 0-2 16,1 8 1-16,-2-2-1 16,1-1 1-16,-1-1-1 0,1-7 1 15,1 0 0-15,0-6 0 0,0 0-1 16,0 6 1-16,0-6-2 0,3 3 1 0,4-2 0 16,5-4 1-16,6 4 3 0,4-5 0 15,6-1 2-15,5-2-7 0,3-3-10 16,3-2-13-16,0 0-18 0,1 0-28 15,0-5-44-15,-7-1-34 0,-4-1-97 16</inkml:trace>
  <inkml:trace contextRef="#ctx0" brushRef="#br0" timeOffset="968002.7688">31716 16390 495 0,'0'0'48'0,"0"0"-18"16,0 0-9-16,0 0-8 0,65-77-5 16,-46 65-3-16,2 1-4 0,0 1-1 15,1 0-3-15,1 3-2 0,2-1 2 16,1 4-8-16,0 1-2 0,-6 1-21 15,-1 1-23-15,-5 1-24 0,-8 0-25 16,1 0 4-16,-7 0 10 0,0 0 14 16</inkml:trace>
  <inkml:trace contextRef="#ctx0" brushRef="#br0" timeOffset="968159.8348">31884 16140 237 0,'0'0'78'0,"0"0"-13"15,0 0-13-15,0 0-8 0,-22-90-10 16,22 74-9-16,9-6-8 0,4 4-7 15,4 3-2-15,6 3 0 0,4 2-6 0,3 5 1 16,4 3 0-16,1 2-11 0,0 0 2 16,0 9-13-16,-2 4-18 15,-3 2-39-15,-4 4-41 0,-3 1-88 16</inkml:trace>
  <inkml:trace contextRef="#ctx0" brushRef="#br0" timeOffset="968538.4272">32652 16346 513 0,'0'0'52'0,"0"0"-14"0,0 0-9 15,0 0-6-15,0 0-2 0,7-92-4 16,-7 79-5-16,0-6-1 0,-4 3-1 15,-2 1-5-15,0 2 1 0,-3 2-2 16,-5 2-1-16,5 3-1 0,-8-2-6 16,6 5-1-16,-1 3 0 0,-8 0 1 0,3 8 4 15,-5 6 0-15,0 2-1 0,3 3 0 16,3 3-1-16,3 1 1 0,5 3 0 16,0-4-1-16,5 5 0 15,2-2 0-15,1-2-1 0,1-2 0 0,7 1-1 16,5-3 2-16,6 1 3 0,2 0 3 15,7-2-3-15,-4-2 2 0,0-3 0 16,-7-4-8-16,-3-4 3 0,5-4-8 16,-1-1-4-16,8 0-3 0,-2 0-11 15,1-6-14-15,-1-5-31 0,-6 4-54 0,-1-4-63 16</inkml:trace>
  <inkml:trace contextRef="#ctx0" brushRef="#br0" timeOffset="968728.0914">33187 16533 642 0,'0'0'19'0,"0"0"-10"16,0 0-10-16,0 0-13 0,0 0-65 15,0 0-218-15</inkml:trace>
  <inkml:trace contextRef="#ctx0" brushRef="#br0" timeOffset="1.0591E6">13276 17802 472 0,'0'0'74'16,"0"0"-13"-16,0 0-21 0,0 0-12 0,0 0-12 16,0 0-9-16,0 0-4 0,0 0-1 15,0 0-3-15,0 0-2 0,85 3-6 16,-50-2-9-16,4 2-40 0,7-3-97 15,-1 0-120-15</inkml:trace>
  <inkml:trace contextRef="#ctx0" brushRef="#br0" timeOffset="1.10669E6">30001 15534 64 0,'0'0'27'0,"0"0"-1"15,0 0 4-15,0 0 0 0,0 0 1 0,0 0 1 16,0 0-5-16,0 0-2 0,0 0-4 15,3-69-4-15,-3 64 1 0,-3-4-2 16,2 4 0-16,-5-4 0 0,2 0-2 16,-2 1-1-16,-1-1 1 0,1 2-1 15,0-1 0-15,2 0 1 0,-2 1-3 0,3 2 2 16,-2-2-2-16,2 2-1 0,-3-2-2 16,0 1 0-16,3 2-2 15,-4-2 1-15,3 3-1 0,1 1-2 16,0-2 0-16,-2 1 1 0,2 0-3 0,0 0 0 15,1 1 1-15,2 2-2 0,-5-1 2 16,1 0-1-16,-2-2 1 0,2 3-1 16,-2-2 0-16,2 2 0 0,-1-2 1 15,-6 2 0-15,7 0-1 0,-7 0 0 16,2 0 2-16,0 0-3 0,1 4 0 0,1 0 1 16,-4 4-2-16,0 0 3 0,0 3-1 15,-1 1 0-15,1 4 0 16,0-1 0-16,0 3-2 0,-1 0 3 0,1 4 0 15,-1 0-1-15,1 1 3 0,-2 0-2 16,3 1-1-16,-1-2 0 0,1-1-2 16,3-2 1-16,1 3 0 0,0-1 0 15,3 0-1-15,1 0 1 0,0 2-1 16,2-2-1-16,0 2 1 0,2-1 1 16,3-1 1-16,4 0-2 0,1-1 4 0,5 1-6 15,-2-3 1-15,3 0 0 0,0-4 0 16,2 0 0-16,-1-3 0 0,1-1-1 15,2-2 1-15,-2-3 0 16,-2-3 0-16,0 0 0 0,2-2 1 0,2 0 0 16,4-7 2-16,0-3-2 0,-1-2 2 15,0-3 0-15,-2-3-1 0,-1-2 1 16,-1-2-6-16,-5-2 5 0,0 0-4 16,-2-2 4-16,-3 0 1 0,-2 2 0 15,0 0 0-15,-2 1 0 0,-4 0-1 0,-1 0 1 16,0 1-1-16,0-3 0 0,-4 1 0 15,-2 0 0-15,2 1-1 0,1 6 1 16,-1 0 1-16,2 9-2 0,-1-3 3 16,0 0-2-16,2 7 0 0,1-1 1 15,-2-1 0-15,1 1-1 0,-1 1-1 0,2-1 1 16,0 5-1-16,-1-1-1 0,1 1 1 16,0 0 0-16,0-2 0 15,0 2 0-15,0-1 1 0,0 1-1 16,0 0 0-16,0 0 1 0,0-2 1 0,0 2 0 15,0 0 0-15,0 0 0 0,0 0 0 16,0 0 0-16,0 0 0 0,0 0 1 16,0 0 1-16,0 0-2 0,0 2-1 15,1 9 1-15,2 4 0 0,2 4 0 16,-2 1-1-16,1 1-1 0,2 2 0 0,1 0 0 16,-1 3 0-16,0 3 1 0,-1 1-2 15,0 2 2-15,1 3-3 0,-1 1 2 16,-2 2 6-16,1-2-8 15,-1 1 6-15,0-4-4 0,2 3-4 0,-2-4 3 16,1 0-2-16,1 1 2 0,0-5-3 16,1 1 1-16,0-3-1 0,0-2 0 15,0-2 0-15,-1-7 0 0,-1 0-1 16,1-6-5-16,0 0-9 0,1 1-11 16,-3-5-23-16,4 4-35 0,-2-3-59 0,0 3-126 15</inkml:trace>
  <inkml:trace contextRef="#ctx0" brushRef="#br0" timeOffset="1.10769E6">30094 15709 85 0,'0'0'39'16,"0"0"7"-16,0 0-1 0,-19-82-3 0,13 60-13 16,2-1-6-16,0-1-1 0,-2 0 0 15,0 0-2-15,1 0-3 0,-1 1-2 16,0 1-3-16,0 1 1 0,0 0-2 15,-1 3 1-15,1 3 0 0,0 1-4 16,-1 0 2-16,3 5-3 0,-6-4 1 16,4 5-1-16,-1 1 0 0,1 0-2 15,1 4-2-15,-6-1 1 0,5 4-3 16,-7 0 0-16,-7 0-2 0,1 1 1 16,-3 7 1-16,1 3 1 0,2 1-2 0,1 1 1 15,1 2-2-15,3-1 2 0,-2 1-1 16,4 0 1-16,0-1 0 0,3-3 3 15,0 2-1-15,1 1 1 0,3 3 1 16,-5 4 1-16,4 0 0 0,-1 4-1 16,1-1 1-16,-3 0-2 0,4 3-1 0,-1 1 1 15,0-3-2-15,0 3 1 0,-1-2-2 16,1-2 0-16,2-1 0 16,-1-2 0-16,2-4 3 0,3 0-3 15,0-1 3-15,0 1-4 0,8 2-1 0,2-2 0 16,4-4 1-16,2-2 0 0,4-4-1 15,5-1-1-15,1-1-1 0,3-4 0 16,3-1 1-16,-1 0-2 0,1-1 3 16,0-6-1-16,0-1 0 0,-5-2 1 15,0-1 0-15,-6-2 1 0,-1-4-4 0,-3-1 3 16,-5-2-2-16,-1-3 4 0,-4 0 0 16,0-4 1-16,-4 1 0 15,-3-1 0-15,0 1 1 0,0 0 0 16,-3 1 1-16,-4 2-2 0,4 8 1 0,-3-2-1 15,3 7 2-15,0-3-1 0,0 3 1 16,2 5 1-16,-1 1-2 0,2 4 0 16,-1-2-1-16,1 2-1 0,0-1-1 15,0-1 0-15,0 2 0 0,0-2 1 16,0 2 1-16,0 0-1 0,0 0 1 0,0 2 2 16,3 8 1-16,1 4 2 0,1 1-2 15,-1 5 1-15,-1 1-1 0,0 2 0 16,-3 1 0-16,1 2-1 0,-1 2-3 15,0 0 2-15,2 4-3 0,-2-2 0 16,0 2 5-16,0 2-6 0,1 0 4 16,3 2-4-16,-1-1-3 0,0-2 1 15,0-1-1-15,2-2 0 0,0-1-2 16,1-4-1-16,1-3-10 0,2-1-19 16,-3-5-45-16,0-3-64 0,-2-3-138 0</inkml:trace>
  <inkml:trace contextRef="#ctx0" brushRef="#br0" timeOffset="1.10856E6">30049 15584 107 0,'0'0'32'0,"0"0"6"16,0 0 3-16,-20-89 0 0,17 74-2 16,-3 0-9-16,0 1-3 0,1 3-4 15,-3-3-5-15,-2 4-1 0,4 2-1 16,-7-1-3-16,0 0-2 0,3 5-2 0,-6-3-3 16,6 4-3-16,-4 2 1 0,-4 1-2 15,5 0 0-15,-3 0-1 0,1 1-1 16,1 4 1-16,-4 4-2 0,2 0 2 15,0 2-1-15,0 2 0 0,0 2 1 16,-2 4 0-16,0 0 0 0,-2 5 1 16,1 1 0-16,0 1-1 0,0 1 2 15,2 0 0-15,0 1 3 0,1-2-3 16,0 1 4-16,3-3-4 0,-2-1 1 16,5-2 0-16,4-9 0 0,2-4 0 0,1 1 2 15,2-3 2-15,-2-1-1 0,3 5 1 16,0-1-3-16,7 2 1 0,5 3-3 15,5-3-1-15,2-4 1 0,4 0-2 16,3-2 0-16,3 1 0 0,0-1 0 16,0-2-2-16,-1-1 1 0,-1 2-1 0,0-3 0 15,-2-1 1-15,-7 0-1 16,1 0 0-16,0 0 1 0,-3-5 1 16,7-2-1-16,-4-3 3 0,-4-2-1 15,-1-2-5-15,-4-3 6 0,-1-3-6 0,-1-1 4 16,-2-1 1-16,0-2 0 0,-2 2 0 15,-1 1 0-15,0 4 3 0,0-1-3 16,1 1 3-16,-2 7 1 0,-1-9 1 16,1 10 1-16,-2 3 1 0,1 1-3 15,-1 5 1-15,0-1-1 0,0 1-1 0,0-2 0 16,0 1-2-16,0-1-3 0,0 2 1 16,0-1 0-16,0 1 2 15,0 1-1-15,0 13 0 0,0 5 1 16,0 9-2-16,0-1 2 0,0 2-2 0,0 1 1 15,-3 2 4-15,2 2-6 0,-1 0 3 16,2 5-5-16,0 0 0 0,0-1-1 16,0 1-1-16,0-2 1 0,3-1-3 15,3-2 1-15,1-4-1 0,2-1-4 16,4-3-13-16,-3-5-18 0,-1-5-45 0,4-3-51 16,-6-6-91-16</inkml:trace>
  <inkml:trace contextRef="#ctx0" brushRef="#br0" timeOffset="1.11487E6">1090 17774 3 0,'0'0'-3'16,"0"0"3"-16</inkml:trace>
  <inkml:trace contextRef="#ctx0" brushRef="#br0" timeOffset="1.15164E6">1742 13154 160 0,'0'0'24'0,"0"0"3"0,0 0-4 16,0 0 4-16,0 0 1 0,0 0-1 15,0 0-1-15,38-77-1 0,-38 72-1 16,0-1-1-16,0-5-5 0,0 7-2 16,0-7-2-16,-5-2-6 0,-2 5 0 0,-3-4-2 15,3 3 0-15,-6-2 1 0,-2-1-3 16,5 4-2-16,-3 1 0 0,3 2 2 15,3 1 1-15,-6-1-1 0,4 2 0 16,0 0-4-16,4 2-3 0,-7 1 1 16,-1 0 0-16,-4 1-1 0,-8 7-2 0,2 2 1 15,-6 4 1-15,3 1 1 16,0 2-4-16,9-7 1 0,2 1-3 16,8-3 0-16,4-6 5 0,-4 6 2 15,4-3 1-15,0 4 1 0,0 2 1 0,2-1 5 16,1 8 0-16,0-7 1 0,0 7-2 15,3 0-2-15,4-2-3 0,6 5-1 16,0-3 4-16,3 0-4 0,1-1 6 16,-1 0-3-16,3-2-2 0,1 0 0 15,0-1-1-15,-1-2-1 0,0 0 1 0,-3 0 0 16,3-3 0-16,-9-1-1 0,1-2 1 16,-5-1 1-16,-3-2-1 15,0 0 1-15,-3-3-2 0,0 0 0 16,0 0 3-16,0 0 4 0,0 4 2 0,-3 4 1 15,-14 2-3-15,-2 1 0 0,-6-2 0 16,7-3 2-16,0-3 2 0,9 0 3 16,1-3 0-16,5 2 1 0,-3-2 1 15,-4 0-1-15,-4-2-3 0,-4-5 0 16,7-6-4-16,2 4-3 0,6-6 0 0,0-3-1 16,3-4-1-16,6-6-1 0,6-2-4 15,6 1 3-15,5 0-7 0,2 5 4 16,-2 2 1-16,5 5-1 0,1 1 1 15,4 2-1-15,2 1-5 0,-2 1-2 16,3 4-9-16,-6 5-16 0,-1 1-29 16,-4 2-60-16,-2 5-90 0</inkml:trace>
  <inkml:trace contextRef="#ctx0" brushRef="#br0" timeOffset="1.15198E6">1057 13585 550 0,'0'0'38'0,"0"0"-7"16,0 0-11-16,0 0-8 0,0 0-7 16,0 0-3-16,0 0-3 0,0 0 0 15,0 0 0-15,0 0 2 0,52-73 0 0,-16 66-7 16,13 0 1-16,6 2-1 0,3-2 1 16,4 0 6-16,-4 1-1 0,0-2-1 15,-2 2-2-15,-1 0-2 16,3 0-8-16,-6 2-9 0,-1 1-23 0,-1 3-34 15,-5 0-51-15,3 1-117 0</inkml:trace>
  <inkml:trace contextRef="#ctx0" brushRef="#br0" timeOffset="1.15254E6">1307 13871 585 0,'0'0'34'0,"0"0"-3"15,0 0-7-15,0 0-8 0,-36-78-6 16,36 65-4-16,4-3-2 0,9 0-3 16,6-4-1-16,7 3-2 0,-3 6-1 0,0 1 1 15,0 5-1-15,2 2 2 0,1 3 1 16,3 0-2-16,-2 0 1 0,-1 0-2 15,-1 5 2-15,-2 3-1 0,-1 0 0 16,-5 3 1-16,-1 0-1 0,-2 3 0 16,-5-2-1-16,-6 3 1 0,-3 3-3 0,0 3 3 15,-7 8 7-15,-6-2-5 0,-2-1 7 16,0 0-4-16,-3-2-4 16,2-3 3-16,3-1-1 0,-1-3 0 15,5-5 0-15,2-3 1 0,1-1-1 0,3-5 0 16,0 0 4-16,3-3 0 0,0 0 1 15,0 0 0-15,0 0-3 0,0 2-2 16,-4-2-1-16,4 0-1 0,0 0-2 16,0-3 0-16,7-7 0 0,9 0 0 15,7-4 1-15,6 5 0 0,-3 5-2 0,3 0 1 16,-4 4-1-16,-1 0 0 0,-2 4 2 16,-2 3-1-16,-4 1 0 15,0 2 1-15,-9-2-1 0,-1 6 4 16,-3 1-1-16,-3 5 1 0,-9 5 1 0,-11 1-1 15,-9 0-1-15,-10-1 1 0,-7 2-2 16,-5-4 0-16,-4-1 0 0,-7-2 0 16,-2-3-2-16,1-6 4 0,-4-3-6 15,6-2-19-15,8-4-50 0,17-1-91 16,10-1-115-16</inkml:trace>
  <inkml:trace contextRef="#ctx0" brushRef="#br0" timeOffset="1.1556E6">3194 13169 116 0,'0'0'38'0,"0"0"3"0,0 0 11 16,0 0 9-16,0 0-1 0,0 0-6 15,0 0-8-15,0 0-16 0,0 0-5 16,-65-79-12-16,49 67-8 0,6 0-4 16,-6 0-2-16,7 3 3 0,-1-1 1 15,3 5 4-15,4 2 1 0,-4-3 1 16,4 2-1-16,0 1 1 0,0 1-2 16,3 2-4-16,-3-1-2 0,3 1 0 0,0 0-1 15,-1-1-1-15,-1 1-1 0,1 0 0 16,-2 0-5-16,-4 0-2 0,-6 0 2 15,-6 7-1-15,-7 9 3 0,3 1 2 16,-2 4 0-16,5-2-2 0,0 1 3 16,10-7 0-16,1 1-1 0,3-4-4 0,3-2 2 15,-1 2-1-15,3-6 2 16,-1 5 6-16,2-3-5 0,0 0 3 16,0 1-5-16,0-7-1 0,0 0 3 15,0 0-2-15,0 1 0 0,0 1 2 0,0 1 4 16,10-2 3-16,8-1 6 0,6-1-4 15,5-12-1-15,4 1-6 0,-2-1 2 16,-5-1 1-16,-9 6 0 0,-1 0 2 16,-7 5 0-16,-6-1 1 0,2 3 2 15,-5 1 3-15,0-2 1 0,0 2 1 0,0-2 1 16,3 1-4-16,-3 0 0 0,3-1-2 16,-3 1 0-16,0-1-2 0,0 1-1 15,3-2 0-15,-3 3-1 16,0-2-2-16,1 0-2 0,-1 1-4 0,0 1-3 15,0-2 0-15,0 2 2 0,2 0 3 16,-1 14 7-16,1 7-3 0,1 10 4 16,-3 1 2-16,0 4-6 0,0 4 5 15,0 0-5-15,0 0-3 0,0-2 2 16,0-2-3-16,0-4 2 0,0-1-1 0,0-5-1 16,0-8-3-16,3-3 0 0,-2-5-5 15,2 0-2-15,0-1-11 0,-3-6-17 16,5 1-34-16,0-4-41 15,1 0-131-15</inkml:trace>
  <inkml:trace contextRef="#ctx0" brushRef="#br0" timeOffset="1.15589E6">2675 13735 459 0,'0'0'52'16,"0"0"-13"-16,0 0-14 0,0 0-11 16,0 0-9-16,0 0-5 0,0 0 0 15,39-82 0-15,-13 70-2 0,1 1 0 0,7 3 0 16,3-1 0-16,4-1 3 0,11 2-1 15,1-2-1-15,1 1-4 0,-2 1-4 16,0 1-5-16,-6 3-13 0,-4 0-29 16,-1 4-53-16,-8 0-86 0</inkml:trace>
  <inkml:trace contextRef="#ctx0" brushRef="#br0" timeOffset="1.15643E6">2846 13963 577 0,'0'0'27'0,"0"0"1"0,0 0-9 0,0 0-6 16,0 0-3-16,0 0-11 0,0 0 4 15,0 0-2-15,0 0-1 0,0 0-1 16,-31-68-2-16,35 60 0 0,2 1 0 16,3 3 0-16,8 0 3 0,2 4-3 15,0-1-1-15,-3 1-1 0,1 2 0 16,-5 8 7-16,5 3-1 0,-7 4 4 16,-4-3-4-16,1 2-3 0,-7 3 1 0,-4-1 0 15,-3 6 1-15,-8 1-1 0,-5-2 1 16,0 2 0-16,-2-2 0 0,-1 1-1 15,0-3 1-15,2-1-1 0,0-2 2 16,1-3 0-16,2-2 0 0,4-4 2 16,5-5 2-16,6-1 0 0,-3-3 2 0,-1 0-3 15,-3 0 0-15,1-1-3 16,5-2 0-16,0 1-2 0,4-4-2 16,0-3 1-16,5-4-3 0,4-1 3 15,10 3 0-15,-2 4 1 0,2 4-2 0,3 1 0 16,-2 2 1-16,6 2-1 0,-3 6 0 15,2 5-1-15,5 3-1 0,1 7 0 16,-1 3-2-16,4 5-5 0,-6-1-4 16,0 2-6-16,-2-5 0 0,-2-1-2 15,-1-5-5-15,-1-5-7 0,0-2-13 0,1-5-21 16,1-4-16-16,0-5-6 0,2 0-13 16</inkml:trace>
  <inkml:trace contextRef="#ctx0" brushRef="#br0" timeOffset="1.15692E6">3450 14079 278 0,'0'0'57'0,"0"0"-21"15,0 0-7-15,-23-79-5 0,14 59 1 16,3 0-2-16,-1-1 3 0,-3 1-5 0,3-1 1 16,-2 3 5-16,-1-1-10 0,0 3 1 15,-2 1-9-15,-2 4-5 0,5 2-1 16,-5 2-1-16,5 5-2 0,-3 2-1 15,-8 0-3-15,4 6-3 0,-7 8 0 16,6 4 2-16,4 3 6 0,1 3 1 16,5 4 1-16,1-1-5 0,5-1-1 15,1-2 0-15,0 0 2 0,3-1 1 16,4-2 0-16,3 1 0 0,-1-4-2 16,1-1 1-16,1-2 0 0,-5-6 1 0,4 1-1 15,2 1 1-15,-5-4-1 0,3 4 0 16,-2-5-1-16,-7-3 0 0,6 2 2 15,-3-2 0-15,-1 0 2 0,0 0 0 16,-3-3 0-16,0 0 3 0,0 0 2 16,0 1 4-16,0-1 0 0,0 0 1 15,0 2-1-15,-1-2-3 0,-8 0-1 16,-2-5-1-16,-4 0 0 0,4-5-3 16,3 4 1-16,-2-2-1 0,3 3 0 15,0-1 0-15,1 1 1 0,3 2-3 0,-3-5 0 16,5 4-1-16,-1-1-1 0,2-6 0 15,2 0-2-15,8-6 1 0,9-5 0 16,2 4 0-16,4 3-2 0,4 1-2 16,3 5-2-16,-2 0-7 0,2 4-9 15,1 5-22-15,-1 0-58 0,-3 3-95 0,0 5-73 16</inkml:trace>
  <inkml:trace contextRef="#ctx0" brushRef="#br0" timeOffset="1.15921E6">3764 13379 103 0,'0'0'0'0,"0"0"26"0,0 0-26 0,0 0 44 16,0 0 16-16,0 0 7 0,0 0-8 15,0 0-12-15,0 0-10 0,-21-35-11 16,21 33-8-16,-2 1-4 15,2-1-9-15,0 1-1 0,0-4-3 0,2-2-2 16,7-3 1-16,9 0 0 0,2 2 0 16,1 2-3-16,1 1-2 0,0 1 0 15,5 1 0-15,2 0 4 0,2 0 1 16,3 0-2-16,1 0-5 0,-3 1-3 16,-2 1-6-16,-8 1-16 0,-2 0-25 0,-4 0-16 15,-3 0-13-15,3 1-6 0,-6 2-24 16</inkml:trace>
  <inkml:trace contextRef="#ctx0" brushRef="#br0" timeOffset="1.15946E6">3972 13330 355 0,'0'0'90'0,"0"0"-24"15,0 0-23-15,0 0-14 0,0 0-8 0,0 0-8 16,0 0-5-16,0 0-5 0,0 0-4 15,0 0-2-15,-17-6 0 0,17 6 3 16,0 12-2-16,1 6 2 0,8 8-3 16,-2 3 2-16,3 3 2 0,-3 3 1 15,-1 4-1-15,1 1 0 0,-1 0-5 0,-3-5 1 16,0-2-1-16,0-5 2 16,-3-1 1-16,4-10-3 0,-4 0-4 15,0-5-10-15,0-5-20 0,4 5-37 16,-2-6-40-16,2 1-81 0</inkml:trace>
  <inkml:trace contextRef="#ctx0" brushRef="#br0" timeOffset="1.15993E6">4244 13775 340 0,'0'0'56'0,"0"0"-10"15,0 0-8-15,0 0-20 0,0 0-9 16,0 0-5-16,0 0-1 0,0 0 5 15,0 0 0-15,-29-78-1 0,29 78 0 16,-2-1-1-16,2 1-3 0,0-1-5 16,-1-1-5-16,1 2 0 0,0 0 1 0,-3 0 4 15,3 3 2-15,0 10-1 16,-3 8 1-16,-1 2 0 0,4 8 1 16,-1-1 2-16,-1-1 1 0,1-1 2 15,1-3-4-15,0-2 4 0,0-6-4 0,1-1-3 16,2-6-2-16,1-1-1 0,-1 0 2 15,3-2-1-15,0 1 3 0,0-2 2 16,1 2-2-16,3-4-2 0,3 4-1 16,-3-5-3-16,3 2 4 0,7-4 2 15,1-1-2-15,6 0-4 0,2 0-8 0,1-6-24 16,1-2-31-16,-1-1-36 16,0-1-54-16</inkml:trace>
  <inkml:trace contextRef="#ctx0" brushRef="#br0" timeOffset="1.16018E6">4145 13869 392 0,'0'0'44'15,"0"0"-21"-15,0 0-11 0,0 0-8 16,0 0-6-16,0 0-1 0,0 0 0 16,0 0-7-16,0 0-5 0,56-79-3 15,-32 74 0-15,2 3 2 0,3-3-11 16,1 0-29-16,2 3-23 0,-3-3-33 16</inkml:trace>
  <inkml:trace contextRef="#ctx0" brushRef="#br0" timeOffset="1.16039E6">4225 13679 298 0,'0'0'70'0,"0"0"0"0,0 0-11 16,0 0-9-16,0 0-18 0,-58-89-17 16,58 67-9-16,0 1-5 0,5-1-2 15,6-1-3-15,5 3 2 0,4 3-3 0,2 3-1 16,4 6 1-16,0 1-2 0,3 4-2 15,4 3-3-15,-1 0-7 0,-3 8-12 16,0 4-26-16,0 3-20 0,-3 3-21 16,-6 4-21-16,2 2-27 0</inkml:trace>
  <inkml:trace contextRef="#ctx0" brushRef="#br0" timeOffset="1.16074E6">4906 13722 403 0,'0'0'54'16,"0"0"-18"-16,0 0-4 0,0 0-2 0,0 0 3 16,0 0 0-16,0 0-9 0,0 0-6 15,0 0-10-15,0 0-3 0,-10-70-1 16,7 68-3-16,3 2 0 0,0-3-2 15,0 3-1-15,-1 0-3 0,-5 0 0 16,-7 0 0-16,0 6 1 0,-4 5-1 0,2 5 0 16,4 5 3-16,2 0 0 15,0 3 3-15,3 1 0 0,3-6-1 16,1 1-1-16,2 0 0 0,2 1 7 16,7 4-7-16,1-3 7 0,3-1-7 0,3-4-5 15,0-2-1-15,0-3-3 0,3-1 1 16,1-3-2-16,3-4-8 0,3-1-14 15,3-3-19-15,-3 0-35 0,3-7-30 16,0-7-76-16</inkml:trace>
  <inkml:trace contextRef="#ctx0" brushRef="#br0" timeOffset="1.16095E6">5275 13880 394 0,'0'0'54'16,"0"0"-22"-16,0 0-20 0,0 0-18 16,0 0-15-16,0 0-15 15,0 0-51-15,0 0-67 0</inkml:trace>
  <inkml:trace contextRef="#ctx0" brushRef="#br0" timeOffset="1.16247E6">5347 13502 289 0,'0'0'0'15,"0"0"38"-15,0 0-38 0,0 0 47 0,0 0 11 16,0 0-14-16,0 0-13 0,0 0-10 15,0 0-8-15,0 0-8 0,-29-38-3 16,29 36-2-16,0-1 0 0,2 0-1 16,8-2-2-16,7 2 1 0,2 1-1 15,7 0 3-15,0 1 1 0,0-1-1 0,3 1-2 16,-2-3-3-16,0 3 0 0,0-2-4 16,-1 0-3-16,0 0-3 0,0 1-12 15,-8 1-27-15,-1-1-36 16,-4 2-31-16,0-1-55 0</inkml:trace>
  <inkml:trace contextRef="#ctx0" brushRef="#br0" timeOffset="1.16272E6">5489 13339 321 0,'0'0'71'0,"0"0"-11"15,0 0-11-15,0 0-12 0,0 0-11 0,0 0-5 16,0 0-11-16,0 0-6 0,0 0-3 16,-13-28-2-16,13 28 1 0,0 0 0 15,0 13-1-15,6 7-1 0,1 7 0 16,4 3 0-16,-2 7 2 0,0 4 0 16,-2 6 0-16,0 3-2 0,2-1 1 0,-3-1-6 15,0-5 2-15,-2-4-9 0,3-4-16 16,-4-4-47-16,1-2-73 0,-1-10-109 15</inkml:trace>
  <inkml:trace contextRef="#ctx0" brushRef="#br0" timeOffset="1.16317E6">6151 13209 254 0,'0'0'52'0,"0"0"-5"0,0 0-9 16,0 0-6-16,-23-77-6 0,22 66-2 15,-1 5-2-15,1 1-2 0,1 5-5 16,-2-2-4-16,2 2-9 0,0-1-5 0,-1 1-2 16,1-2 0-16,0 2 4 0,0 3 3 15,0 14-1-15,0 8 2 0,0 5 2 16,3 2-6-16,1 1 2 0,-1 1-3 15,1 1-3-15,1-1 4 0,2 1-1 16,-3 0 0-16,2-3-1 0,-2-5 0 16,1-2-2-16,-1-9 2 0,-1-2-4 15,1-5-3-15,-1 0-8 0,1-1-12 16,-2-5-35-16,4 4-30 0,-2-2-47 16</inkml:trace>
  <inkml:trace contextRef="#ctx0" brushRef="#br0" timeOffset="1.16373E6">6592 13260 410 0,'0'0'46'0,"0"0"-9"15,0 0-13-15,0 0 3 0,0 0-6 16,-52-83-4-16,45 75-5 0,1 1-7 16,-1-1-2-16,0 2-1 0,1 3-2 15,5 0 0-15,1 3-4 0,-2-2-1 0,-4 2-1 16,-4 0 0-16,-7 7 2 0,-3 5 1 16,2 6 6-16,-2 2-4 15,5 1 3-15,0-2-4 0,6-5-2 0,0 0 0 16,8-5-1-16,-1-4 2 0,1 5 0 15,1 1 3-15,0 0-1 0,0 5 1 16,3-4-3-16,4-3-4 0,5 5 2 16,2-3 2-16,2-1 2 0,4 1 4 15,3 0 0-15,-1-1-3 0,0 1-2 16,-1-1 0-16,-2 1-1 0,0 0 3 0,-2 1 1 16,-2 0 1-16,-2 1 0 0,-3-5-2 15,-3 1 1-15,-4-1 1 0,-3 1 2 16,0 5 1-16,-7-2 1 0,-9 3 1 15,-3-5-1-15,-1 0 1 0,-3-5 1 16,-3-3-1-16,5-2 0 0,0 0 1 16,1-2-2-16,4-6 2 0,1-3 2 15,4-1-4-15,2-5-2 0,3 3-3 16,3-1-2-16,3-5 0 0,3 1-1 16,10-5-1-16,4 2-1 0,1 3-4 0,5 2-1 15,0 2-6-15,-1 1-8 0,4 4-17 16,-3 0-22-16,7 3-25 0,-2 0-26 15,2 2-40-15</inkml:trace>
  <inkml:trace contextRef="#ctx0" brushRef="#br0" timeOffset="1.16418E6">5927 13977 406 0,'0'0'63'0,"0"0"-16"0,0 0-7 15,0 0-7-15,0 0-7 0,0 0-4 16,0 0-5-16,0 0-4 0,0 0-5 0,-58-26-3 16,58 25-4-16,-4-1-2 0,4-3 1 15,10-1-2-15,6-1 3 0,10 0-1 16,4 2 0-16,4 2 0 15,-4 1-1-15,3 1-1 0,-2 1-1 0,-4 0 1 16,5 1 0-16,-3 5 4 0,3 0-3 16,-2-1 0-16,2 1-3 0,1-2-3 15,-1 3-2-15,3-3-7 0,-1-1-14 16,2 1-16-16,-4 1-27 0,3 0-28 16,-3-1-24-16,-2 1-45 0</inkml:trace>
  <inkml:trace contextRef="#ctx0" brushRef="#br0" timeOffset="1.16451E6">6067 14238 413 0,'0'0'54'16,"0"0"-8"-16,0 0-9 0,12-82-10 15,1 64-9-15,0 4-5 0,-3 4-7 16,3 2-1-16,0 2-3 0,-3 3 0 16,9 0 0-16,0 3 0 0,-1 0-1 15,3 6-2-15,2 5 1 0,-3 5 0 0,1 4-2 16,-3 6-1-16,-6 4 2 0,1 8-1 16,-7 3 2-16,-5 4-1 0,-1 4 0 15,-4 0-2-15,-8-3 2 16,-1 2 4-16,-4-3-6 0,1-2-2 0,-3-4-4 15,2-2-1-15,-2-5-5 0,7-2-11 16,-2-3-25-16,8-7-47 0,2-2-35 16,2-6-114-16</inkml:trace>
  <inkml:trace contextRef="#ctx0" brushRef="#br0" timeOffset="1.16476E6">5940 14452 581 0,'0'0'46'0,"0"0"-19"16,0 0-12-16,0 0-9 0,20-84-3 0,1 68-2 15,2 1 0-15,3 4-2 0,1 3-2 16,2 1 1-16,3 4-2 0,1 3 0 15,3 0-2-15,2 0-6 0,1 1-9 16,1 5-24-16,-2 0-53 0,1 2-74 16,-4-4-102-16</inkml:trace>
  <inkml:trace contextRef="#ctx0" brushRef="#br0" timeOffset="1.16561E6">7035 13545 260 0,'0'0'29'0,"0"0"-1"0,0 0 6 16,0 0 1-16,0 0-4 0,0 0-3 0,0 0-1 15,0 0 1-15,0 0-2 0,0 0-4 16,-22-16-5-16,19 16-3 0,3-2-5 16,0 1-3-16,0-3-3 0,3-3 0 15,9-2-2-15,8-1 0 0,6 0 0 16,3 1 0-16,4 2-2 0,0 1 1 0,-1 1-2 16,1 1-1-16,-1 2-1 0,-3 0-4 15,0 2 0-15,-2 0 0 0,-3 0-5 16,-1 4-13-16,-3 0-27 15,-7-1-42-15,0 3-19 0,-6-1-19 0</inkml:trace>
  <inkml:trace contextRef="#ctx0" brushRef="#br0" timeOffset="1.16587E6">7207 13558 358 0,'0'0'73'0,"0"0"-16"16,0 0-13-16,0 0-9 0,0 0-8 0,0 0-7 16,0 0-6-16,0 0-4 0,0 0-5 15,0 0-3-15,-9-12-3 0,9 12 1 16,0 12 1-16,3 9-1 0,4 8 1 16,-1 3 0-16,0 4-1 0,-2 2 0 15,0 0-2-15,-1 1 0 0,0 0 4 0,0-3-6 16,-1-2 3-16,2-6-7 0,-1-2-7 15,3-2-16-15,-1-8-42 0,0-1-51 16,-2-6-139-16</inkml:trace>
  <inkml:trace contextRef="#ctx0" brushRef="#br0" timeOffset="1.1663E6">7448 13836 511 0,'0'0'45'0,"0"0"-11"0,0 0-10 16,0 0-7-16,0 0-7 0,0 0-4 15,0 0-3-15,0 0-4 0,0 0-1 16,-14-26 1-16,14 26 0 0,0 0 0 15,-1 0 1-15,-1 4-1 0,2 10 2 16,0 6 4-16,0 0-6 0,0 4 5 16,0-8-4-16,0 3 0 0,0-4 0 15,2-3 0-15,-1 5-1 0,2-6-1 16,1-1 2-16,-1 0-1 0,0 1 1 16,1 5 0-16,-1-6-1 0,0 3-1 0,4 1 1 15,-1-6 0-15,1 5 0 0,-4-5 1 16,3-2-2-16,-2 2-1 0,2-1 1 15,1-1 0-15,-1 1 0 16,6 0 0-16,-5-2 2 0,10-1-1 0,2-2 0 16,-3-2-3-16,10 0-4 0,-3-2-9 0,-1-2-9 15,1-3-14-15,0 3-21 16,0-4-36-16,-1 1-28 0,0-2-113 16</inkml:trace>
  <inkml:trace contextRef="#ctx0" brushRef="#br0" timeOffset="1.16664E6">7479 14001 422 0,'0'0'40'0,"0"0"-10"16,0 0-11-16,0 0-7 0,0 0-3 15,0 0-5-15,0 0-2 0,0 0-1 16,0 0-1-16,-22-17-2 0,22 11-2 0,0-1 1 16,9-6 2-16,-1 3-2 0,1-1 5 15,-2 4-2-15,1 2 0 0,0-1 0 16,-1-1 0-16,4-3 0 0,-7 4-6 15,9-4 4-15,-3 0-7 0,-1 5-1 16,4-5-9-16,-6 6-17 0,2 0-42 16,5 2-32-16,-5 1-78 0</inkml:trace>
  <inkml:trace contextRef="#ctx0" brushRef="#br0" timeOffset="1.16686E6">7337 13865 443 0,'0'0'59'0,"0"0"-28"0,0 0-13 16,6-90-6-16,7 67-5 0,1 0-4 16,5 3-2-16,0 4-2 0,1 2-3 15,2 4-2-15,-1 4-2 0,1 4-1 0,3 2-2 16,-1 3-6-16,1 8-12 0,1 4-38 15,0 3-35-15,2 3-43 0</inkml:trace>
  <inkml:trace contextRef="#ctx0" brushRef="#br0" timeOffset="1.16716E6">8119 13839 483 0,'0'0'56'0,"0"0"-15"0,0 0-12 15,0 0-10-15,0 0-6 0,0 0-6 16,0 0-4-16,0 0-2 0,-79-31-1 0,70 31-1 16,-5 6 1-16,2 5-1 0,8-3-1 15,-6 5 0-15,7-4 5 0,0 4-4 16,0 5 4-16,3-1-2 0,0 5-2 15,3-2 2-15,7-3-2 0,-3-2 0 16,6-2-2-16,0-2-2 0,0-2-3 0,4-1-5 16,1-2-9-16,4-1-12 15,1-4-29-15,4 1-43 0,3-2-51 16,2 0-82-16</inkml:trace>
  <inkml:trace contextRef="#ctx0" brushRef="#br0" timeOffset="1.16751E6">8741 13506 595 0,'0'0'36'0,"0"0"-10"0,0 0-3 0,0 0-8 16,0 0-7-16,0 0 0 0,0 0-7 16,0 0-3-16,0 0 0 0,-35-36-1 15,37 34 1-15,8-1-1 16,12 2 0-16,2-2 0 0,1 3-3 0,1 0-1 15,1 1-8-15,-2 5-8 0,-2-1-9 16,-4 1-12-16,-2-2-23 0,-1 4-39 16,-3-3-55-16</inkml:trace>
  <inkml:trace contextRef="#ctx0" brushRef="#br0" timeOffset="1.1677E6">8748 13772 519 0,'0'0'45'0,"0"0"-9"16,0 0-13-16,0 0-10 0,0 0-6 15,0 0-4-15,0 0-1 0,0 0-3 16,0 0-4-16,0 0-4 0,73 0-8 16,-43 0-10-16,2 0-23 0,2 0-49 0,4 0-67 15,-2 3-96-15</inkml:trace>
  <inkml:trace contextRef="#ctx0" brushRef="#br0" timeOffset="1.16808E6">9560 13284 515 0,'0'0'53'0,"0"0"-13"16,0 0-11-16,0 0-6 0,0 0-9 0,0 0-7 15,0 0-7-15,0 0-2 0,0 0-1 16,0 0 1-16,-18-27 0 0,15 44 2 16,2 9-1-16,-1 3 1 0,2 4-2 15,0 3 2-15,0 4-2 0,0 1 1 16,2 2-2-16,1-2-2 0,0-2-3 0,-2-2-1 16,2-4-11-16,0-5-19 0,-3-9-41 15,3-1-63-15,-3-7-129 0</inkml:trace>
  <inkml:trace contextRef="#ctx0" brushRef="#br0" timeOffset="1.16875E6">10012 13426 477 0,'0'0'37'16,"0"0"-10"-16,0 0-11 0,0 0-8 16,-46-80-3-16,36 67-3 0,4 7 0 15,0-2 0-15,-1 3-1 0,4 2-1 0,-5-4 0 16,3 6-1-16,1-1 0 0,-1 1-2 15,-2 1 1-15,-3 0 0 0,-3 3-1 16,-3 5 2-16,2 0 0 0,5 2 0 16,-2-1-2-16,5-1-1 0,3-6 0 15,-3 6-1-15,4-5 4 0,-2 0 0 0,4 1 0 16,0-4-1-16,-4 0 1 0,4 0 0 16,0 0 1-16,0 0 1 0,0 2 0 15,0-1-1-15,0-1 1 0,-1 2-2 16,1-2 1-16,0 2 0 0,0-1 1 15,-2 5 1-15,1 0 4 0,-2 6 0 16,0 5 0-16,-2 1 0 0,1 7-3 16,1-4-1-16,2-4 0 0,-1 1-3 15,2 1 1-15,0 0-1 0,6 5 2 16,1-5 0-16,4-3 0 0,3-2 0 0,-5-7 1 16,6 0-1-16,0-6 1 0,5-1-2 15,9 0 0-15,-3 0-1 0,-3-6 0 16,2-3 0-16,-5-1-1 0,-1 0 0 15,0-2 1-15,-5-1 0 0,-1 1 1 16,-1-6 1-16,-1 0-1 0,-2-3 2 16,-2-2-1-16,-1-1 1 0,-3 0 1 15,-3-2 2-15,0 1 0 0,-1 2 3 16,-7 1 5-16,-2 4 5 0,-3 1-2 16,-3 4-2-16,-4 1-6 0,1 7-5 0,-7 2-4 15,0 3 0-15,-3 0 0 0,0 6-2 16,3 4-3-16,7 1 0 0,2 2-2 15,8-2-6-15,3 3-8 0,4 1-23 16,2 0-33-16,7 5-45 0,9-5-84 16</inkml:trace>
  <inkml:trace contextRef="#ctx0" brushRef="#br0" timeOffset="1.16953E6">10765 13294 434 0,'0'0'37'0,"0"0"-13"0,0 0-5 16,-83-40-3-16,57 37 0 0,-2 2-1 15,1 1-5-15,1 0-2 16,4 4-7-16,0 7 0 0,2 1-1 0,3 3 0 15,-2 0 1-15,7 2-2 0,1-5 1 16,5 0-2-16,3-2-1 0,2-6 2 16,-1 5-1-16,2-3 2 0,0 5 1 15,2-1-1-15,2-2-1 0,5 4-1 16,1-1 1-16,3 3-1 0,-2-2 2 0,1-2 1 16,-2 2-1-16,0-3 0 0,-1 2 0 15,1 0 0-15,0 1 0 16,2 3-1-16,-5-3 0 0,0 0 1 15,-1-3 0-15,-5-5 0 0,2 6 1 0,-3-4 1 16,0 6 0-16,0-4 1 0,-4-1 2 16,-9 4 3-16,-3-5-1 0,-6 3 2 15,-2-4 3-15,6-1 4 0,-2-4-1 16,0 0 1-16,4-5-4 0,-6-5-4 16,8-2-3-16,-2-4-2 0,10-4-1 0,2-4-4 15,4-4 1-15,4-1-1 0,12-1 0 16,9-3-2-16,7 1-1 0,5 1-1 15,5 2 2-15,-1 5-3 0,-1 3 5 16,-3 4-1-16,-5 4 0 0,-1 2 0 16,-4 3-1-16,-5 5-1 0,3 3 2 0,-4 0 0 15,-3 2 2-15,0 4 1 16,-3 0-1-16,1 0 0 0,-6 0-1 16,3 3 1-16,-6-2 0 0,3 1 1 15,0 4 1-15,-5-4 0 0,0 6 1 0,-2 1 1 16,-3 3-1-16,0 5 1 0,0 1-1 15,0 1 0-15,-3 0-1 0,2 2 0 16,1-2 0-16,0 0 0 0,1-5 0 16,7 0 0-16,-1-3-1 0,6-5 1 15,0-1-1-15,4-7 2 0,4-4 0 0,3 0-1 16,2-7-1-16,2-8 1 0,-1-5-1 16,-4-3 2-16,-1-3 1 0,-6 0 0 15,-6-1 2-15,-3-2-1 16,-7 2 1-16,0-2 3 0,-8 2 0 0,-7 1 0 15,-4 2 0-15,-4 2-4 0,-3 4-1 16,0 3-2-16,-6 4-1 0,2 8-3 16,-2 3-3-16,-5 11-3 0,2 8-10 15,0 11-23-15,3 6-71 0,5 5-129 16</inkml:trace>
  <inkml:trace contextRef="#ctx0" brushRef="#br0" timeOffset="1.17226E6">652 14459 306 0,'0'0'60'0,"0"0"-11"0,0 0-15 16,0 0-16-16,0 0-9 0,0 0-4 16,0 0-2-16,0 0 2 0,11-82-2 15,-2 60 0-15,1 0 0 0,3 0 0 16,3-3-2-16,9 0 1 0,2-3 1 16,6 1 2-16,5-2-1 0,8-1-2 0,5 1 2 15,10-2-3-15,11 1 1 0,3 0-9 16,12 0 0-16,1-1-7 0,-5 1-4 15,-8 2 5-15,-12 3-10 0,-9 3-1 16,-11 6-8-16,-5 4-12 0,-3 2-21 16,-5 6-68-16</inkml:trace>
  <inkml:trace contextRef="#ctx0" brushRef="#br0" timeOffset="1.17295E6">2688 13420 284 0,'0'0'60'15,"0"0"-8"-15,0 0-6 0,0 0-6 0,0 0-8 16,0 0-10-16,0 0-10 0,0 0-5 15,0 0-3-15,0 0-2 0,-15-69 1 16,33 45-4-16,11 0 3 0,1 0-6 16,5-1-2-16,5 1 4 0,4-1-4 15,6 2 7-15,5-2 1 0,0 1-7 0,2-1-4 16,-4 1-2-16,-1 1-1 16,2-1 0-16,-2-1-17 0,-2 4-45 0,-3 1-47 15,-6 0-123-15</inkml:trace>
  <inkml:trace contextRef="#ctx0" brushRef="#br0" timeOffset="1.17362E6">3154 12392 363 0,'0'0'68'0,"0"0"-33"0,0 0-19 0,0 0-6 15,0 0 0-15,0 0-2 0,0 0-4 16,-18-82-3-16,18 77-2 0,0 5-3 15,-1-1-4-15,1 1-4 0,0-1-2 16,0-1 1-16,0 1 2 0,1-1 6 16,12 1 3-16,3 1-1 0,3 0 4 0,3 0-3 15,-4 6-1-15,-2 1-1 16,-3 0 0-16,2 4-2 0,-5 3 3 16,4-1-3-16,-5 3 4 0,2 0 0 15,-3 1 1-15,-4-4 1 0,-1 3 1 0,-3 2-2 16,0 3 1-16,0 5 6 0,-3-1-5 15,-6-1 5-15,-2-2-4 0,1 2 0 16,-2-3 0-16,-1-2 0 0,3-1 5 16,-3-1 0-16,3-5 0 0,7-4 0 15,0-3-3-15,3-5 6 0,-1 0 4 0,1 0 3 16,0 1 2-16,-2-1-6 16,2 0-7-16,0 0-5 0,0 0-3 15,0 0-2-15,3-1 0 0,6-5 0 16,5-1 1-16,1 3 0 0,6-2 2 0,2 4 1 15,2 1 0-15,3 1 0 0,-1 0-2 16,-1 0 1-16,-7 3-2 0,-3 2 0 16,-7-1-1-16,-1 0-1 0,1 1-1 15,-6-2 1-15,0 0 1 0,-3 1 3 16,1 1 4-16,-1 6 1 0,-6 4 4 0,-11 0-2 16,-8 5-2-16,-5-2-1 15,-5 0-2-15,2-6 1 0,0-1-1 0,11-2 1 16,3-7-4-16,6-1-2 0,6-1-10 15,-6 0-21-15,9 0-34 0,-2 0-70 16,-1 0-98-16</inkml:trace>
  <inkml:trace contextRef="#ctx0" brushRef="#br0" timeOffset="1.17381E6">3813 12791 514 0,'0'0'24'0,"0"0"-14"16,0 0-11-16,0 0-15 0,0 0-26 16,0 0-73-16,0 0-126 0</inkml:trace>
  <inkml:trace contextRef="#ctx0" brushRef="#br0" timeOffset="1.17686E6">821 13286 145 0,'0'0'35'16,"0"0"6"-16,0 0 4 0,0 0-5 15,0 0-13-15,0 0-14 0,0 0-9 16,0 0-4-16,0 0 0 0,-14 0 5 16,14 0 3-16,11-3 4 0,8-3 3 0,11 0-6 15,5-1 0-15,5-3-4 0,1 3-1 16,7-3-1-16,5 0-2 16,5 1-6-16,10-2-4 0,4 1 4 15,-4-1-6-15,-7 0 3 0,-8 1 1 0,-6-1 1 16,0 0-1-16,0 1-5 0,-5-1-34 15,1-1-47-15,-2 2-108 0</inkml:trace>
  <inkml:trace contextRef="#ctx0" brushRef="#br0" timeOffset="1.17744E6">801 12417 132 0,'0'0'18'0,"0"0"11"15,0 0 12-15,0 0 3 0,0 0-5 16,-15-82-9-16,15 68-12 0,0-6-4 16,-4 8-5-16,4-8-3 0,0 2-5 0,0 4-1 15,0-2-1-15,7 0 0 0,3 5-2 16,2-1 2-16,2 3 1 0,-2 3-1 15,5 3-1-15,2 0 0 0,4 3 0 16,2 0 1-16,-4 0 2 0,1 3-2 16,1 4 0-16,0 1 0 0,-5 3-6 0,2 2-3 15,-8 1 4-15,-1 6 6 16,-8 3 10-16,0 4 8 0,-3 3-2 16,-3 4-4-16,-6 1-4 0,-8 1-1 15,2-2-3-15,-5-1-1 0,0-3 4 0,1-3-5 16,2-5 3-16,10-7-2 0,1-1-3 15,0-6 2-15,5-4-1 0,-2 1 1 16,3-5-1-16,0 4-2 0,0 2 1 16,0 3 3-16,8 2 2 0,7-5 2 15,5-1-1-15,6-5-2 0,7 0-8 0,5-7 1 16,14-3-6-16,6-2-12 0,14-2-3 16,5 2-25-16,4-3-35 15,-3-1-83-15</inkml:trace>
  <inkml:trace contextRef="#ctx0" brushRef="#br0" timeOffset="1.17821E6">2503 14318 360 0,'0'0'39'0,"0"0"-8"16,0 0-11-16,0 0-8 0,0 0-7 15,0 0-2-15,0 0-2 0,20-78 3 16,-5 65-3-16,3 2 2 0,4 1 2 16,5-2 0-16,5 0-3 0,7-2-1 15,3-1-1-15,0 1-2 0,3 2 2 16,4 1-2-16,2 1 0 0,8 1-3 16,2 1-1-16,1 2-4 0,5 0-10 0,-4 3-20 15,-2-2-44-15,-3 0-25 0,-2-2-102 16</inkml:trace>
  <inkml:trace contextRef="#ctx0" brushRef="#br0" timeOffset="1.17892E6">3376 14613 338 0,'0'0'50'16,"0"0"-4"-16,0 0-11 0,0 0-6 15,0 0-9-15,0 0-10 0,0 0 0 16,0 0-11-16,0 0 4 0,0 0-1 16,22-79 0-16,-8 73-4 0,-5 3-3 0,-3 1 0 15,5 2-1-15,-2 0 2 16,7 0 1-16,4 3 12 0,-1 5-7 16,-3 2 6-16,4 4-5 0,-4-1-2 15,0 5 2-15,-4 1 3 0,-4 6 2 0,-1 3-3 16,-4 7 3-16,-3 5-5 0,0 2-2 15,-1 5-1-15,-5 3 0 0,-1 1-1 16,0-3-1-16,-2-2-1 0,3-7-4 16,2-5-1-16,2-11-1 0,0-1-9 15,2-2-9-15,0-7-26 0,4 7-47 0,0-9-65 16</inkml:trace>
  <inkml:trace contextRef="#ctx0" brushRef="#br0" timeOffset="1.17918E6">3430 14981 548 0,'0'0'37'0,"0"0"-14"0,0 0-10 0,0 0-7 15,0 0-2-15,0 0-3 0,0 0-1 16,37-80 0-16,-12 62-1 0,7 0-3 0,4 1 0 16,0 2 1-16,3 0-1 15,7-1-2-15,-1 1-12 0,0 3-27 16,0 2-59-16,-3 2-74 0,-2 1-87 16</inkml:trace>
  <inkml:trace contextRef="#ctx0" brushRef="#br0" timeOffset="1.18444E6">4148 15496 282 0,'0'0'35'0,"0"0"6"15,0 0 4-15,0 0-8 0,0 0-5 16,0 0-6-16,0 0-7 0,0 0-5 15,0 0-3-15,-18-41-3 0,18 40-3 16,-2-1-4-16,2 1-2 0,-1-1-2 16,1 1-4-16,0-1 0 0,0-3-2 15,3 0 3-15,11-3 1 0,5-1 5 16,8 3 2-16,2 1-2 0,3 4 0 16,0-1-3-16,-3 2 0 0,-3 0 1 0,-3 3-4 15,-4 5-2-15,-2 1 1 0,-4 2-2 16,-3 2 4-16,-3 4 1 0,-4 4-2 15,-3 3 4-15,0 7 4 0,-10 2-1 16,-10 5 6-16,-6 1-4 0,-4 1-1 16,-5-2-2-16,-1-3 2 0,1-3 3 0,-1-3-4 15,8-5 6-15,1-6-7 16,2-3 3-16,10-3 4 0,6-8 0 16,6-2 1-16,3-2 4 0,-3 0-1 15,3 0 1-15,0 0-2 0,-3 0-2 0,3 0-2 16,-3 0-2-16,3 0-2 0,0-4-8 15,0-7 4-15,9-3-5 0,8-4 5 16,2 2-1-16,3 5-3 0,-1 3-3 16,1 4 1-16,3 1 2 0,1 3 3 15,4 0 2-15,-1 0-5 0,4 0-9 0,-4 3-18 16,-3 1-20-16,0 4-4 0,-7-2-26 16,6 4-16-16,-9-3-37 15</inkml:trace>
  <inkml:trace contextRef="#ctx0" brushRef="#br0" timeOffset="1.18507E6">4753 15440 365 0,'0'0'52'0,"0"0"2"16,0 0-6-16,0-79-15 0,0 67-10 15,0-1-2-15,0 6-6 0,0 3-4 16,0 4-4-16,0-2-4 0,0 2-8 16,0-2-3-16,0 2-1 0,0-1 2 15,0 1 3-15,0 6 1 0,-6 7 1 16,-1 9 0-16,1 3 1 0,-4 2 2 16,4 0-1-16,-1 1-1 0,-2-4 0 0,2-3 0 15,1-6 0-15,2-6 1 0,1-1 0 16,0-3 1-16,3-1 2 0,-1 0 0 15,-4-2 0-15,1 1-1 0,-3-1 0 16,4 1-2-16,3-3 1 0,0 0-1 16,0 0 1-16,-3 1-2 0,3-1-2 0,-3 0-2 15,3 1-3-15,-1-1-1 16,1 2 3-16,0-2 3 0,0 5 2 16,4 0 1-16,10-1-1 0,-2-1-3 15,7-2 0-15,0-1-4 0,2 0-8 0,-1 0-10 16,-2-1-14-16,2-2-6 0,-1 0 2 15,3-2 5-15,-4-1 6 0,-6 0 3 16,1 0 4-16,-6 1 6 0,-4 2 9 16,0-4 9-16,-3 2 10 0,3 1 5 15,-3-7 8-15,0 6 13 0,0-5 8 0,-3 0 3 16,0 0-4-16,0 0-13 0,-1 0 3 16,-2 1 1-16,3 5-1 15,-1-5 1-15,1 4-11 0,0 0-4 16,3 3 1-16,0 2-4 0,0-2-5 0,0 2-4 15,0 0-5-15,-1-1-2 0,-1 1-3 16,2 0-1-16,-1 0 0 0,-1 0 2 16,-1 12 0-16,0 9 3 0,-2 11-2 15,5 3 2-15,-3 2-2 0,3 2-3 16,0-3-7-16,0-6-10 0,0-4-17 0,0-3-22 16,0-10-39-16,3-3-39 0,1-6-100 15</inkml:trace>
  <inkml:trace contextRef="#ctx0" brushRef="#br0" timeOffset="1.18542E6">5187 15393 425 0,'0'0'62'0,"0"0"-14"16,0 0-14-16,0 0-11 0,0 0-9 15,0 0-7-15,0 0-3 0,0 0-5 0,0 0 0 16,0 0-1-16,-10-24 0 0,5 31 1 15,-2 11 1-15,-3 8-2 0,0 6 0 16,-5 8-2-16,1 4 0 0,-4 4 1 16,-2 2-4-16,-3 0-3 0,0-3 1 15,1-4-9-15,-1-6-19 0,3-9-26 16,5-8-37-16,4-5-45 0</inkml:trace>
  <inkml:trace contextRef="#ctx0" brushRef="#br0" timeOffset="1.18581E6">5249 15672 594 0,'0'0'33'0,"0"0"-14"15,0 0-5-15,0 0-8 0,0 0-2 16,0 0-3-16,0 0-4 0,0 0-1 16,0 0-4-16,-15-32 2 0,15 31 2 0,15-2 2 15,5 0 3-15,6 2-2 0,0 1-1 16,0 0-1-16,-7 8-1 0,3 4 2 15,-6 4 0-15,-2 0 0 0,1 4 0 16,-4 2-1-16,-4 1 1 0,-1 1 1 16,-6 2-2-16,0 1 3 0,-1-2 0 0,-7 1-6 15,-2 1 4-15,-3-2-6 16,0 0-13-16,-4-2-12 0,-1 0-33 16,0 0-49-16,-4-3-82 0</inkml:trace>
  <inkml:trace contextRef="#ctx0" brushRef="#br0" timeOffset="1.18603E6">5236 15888 557 0,'0'0'28'0,"0"0"-12"0,0 0-9 0,0 0-4 15,0 0-3-15,53-77-1 0,-25 67-1 16,-1 6-4-16,6-1 0 0,-2 4-2 16,-1 1-9-16,5 0-23 0,-5 0-54 15,2 6-78-15,1 1-92 0</inkml:trace>
  <inkml:trace contextRef="#ctx0" brushRef="#br0" timeOffset="1.18658E6">6017 15311 505 0,'0'0'51'0,"0"0"-15"0,0 0-13 15,0 0-6-15,0 0-8 16,0 0-5-16,0 0-4 0,0 0-3 0,0 0-1 15,0 0-5-15,-10-14-1 0,10 11 4 16,4-2 2-16,16 0 4 0,6-3 4 16,3 2-1-16,1 0-4 0,-1 0 1 15,-1 2-2-15,1 0 0 0,0 1-2 16,0 2-4-16,0-1-8 0,-2 2-9 0,-5-1-13 16,-3 1-14-16,-8 0-19 0,-1 0-18 15,-1 1-5-15,-2 1-7 0,-3-1-6 16</inkml:trace>
  <inkml:trace contextRef="#ctx0" brushRef="#br0" timeOffset="1.1868E6">6163 15329 442 0,'0'0'64'0,"0"0"-22"0,0 0-16 15,0 0-12-15,0 0-8 0,0 0-4 16,0 0-1-16,0 0-1 0,0 0-2 15,-12 18 2-15,12 1 1 0,0 9-2 16,0 3 3-16,6 2-2 0,-2 4-1 16,-1-2-1-16,2 0-2 0,-1-2-6 15,3-3-2-15,0-3-9 0,2-2-12 16,0-5-34-16,5-4-43 0,-5-3-71 16</inkml:trace>
  <inkml:trace contextRef="#ctx0" brushRef="#br0" timeOffset="1.18712E6">6510 15476 510 0,'0'0'28'0,"0"0"-13"0,0 0-7 0,0 0-7 15,0 0-2-15,0 0-4 0,0 0 1 16,0 0 2-16,0 0 3 0,-54 64 1 16,49-36-1-16,0 2-1 0,4 0-3 15,1-3-3-15,0-2 1 0,0-4 0 16,1 0 0-16,4-4 4 0,3 1 1 0,1-2 0 16,-3-5-1-16,1 0-1 0,3-2 1 15,-3-4 0-15,2 2 0 0,2-1-6 16,-2-5-7-16,0 2-8 0,7-3-11 15,3 1-23-15,-1-1-30 0,7 0-30 16,-3-8-53-16</inkml:trace>
  <inkml:trace contextRef="#ctx0" brushRef="#br0" timeOffset="1.1874E6">6472 15677 447 0,'0'0'53'0,"0"0"-18"15,0 0-17-15,0 0-9 0,0 0-3 0,0 0-5 16,0 0-5-16,-19-77 1 0,25 57-3 15,3 6-2-15,1 2 0 0,0 3-8 16,3 2-7-16,3 2-21 0,-4 2-30 16,6-2-27-16,0 3-23 0,-5 1-34 15</inkml:trace>
  <inkml:trace contextRef="#ctx0" brushRef="#br0" timeOffset="1.18758E6">6556 15463 261 0,'0'0'79'16,"0"0"-14"-16,0 0-13 0,0 0-22 16,0 0-16-16,0 0-10 0,0 0-4 15,0 0-2-15,-17-79-6 0,25 73 0 16,0 0-1-16,5 4 0 0,7 1 3 0,0 1-4 16,8 1-5-16,-2 7-10 0,0 2-18 15,-2 4-19-15,-2 0-20 0,-2 1-39 16</inkml:trace>
  <inkml:trace contextRef="#ctx0" brushRef="#br0" timeOffset="1.18795E6">7111 15583 384 0,'0'0'63'0,"0"0"-15"0,0 0-13 0,0 0-9 16,0 0-7-16,0 0-7 0,0 0-2 15,0 0-1-15,0 0 1 0,-27-68 2 16,24 63 0-16,0 0 0 0,2 2-3 16,-2-1-1-16,-2-2-1 0,1 2-4 15,1 2-1-15,-1 0-1 0,-2 1-3 0,3-1 0 16,-6 2 1-16,-5 0-3 0,5 5 0 15,-3 7-1-15,3 3-2 0,0 5 3 16,6 2 0-16,-1 5 3 0,1 0-1 16,3 1 2-16,0-2-3 0,0 0-2 15,0-3 0-15,7-4-1 0,2-1-5 0,5-4-4 16,1 0-6-16,5-5-11 0,0-1-16 16,5-3-27-16,1-5-23 15,3 0-24-15,0 0-41 0</inkml:trace>
  <inkml:trace contextRef="#ctx0" brushRef="#br0" timeOffset="1.18834E6">8058 15311 479 0,'0'0'54'0,"0"0"-19"0,0 0-15 16,0 0-7-16,0 0-4 0,0 0-2 0,0 0-1 15,29-82-8-15,-17 73 4 16,7 0-6-16,0 2 3 0,1 0-1 16,1 3-4-16,0-1-2 0,-4 4-2 15,1 1-10-15,3 0-28 0,-1 2-59 0,6 8-81 16</inkml:trace>
  <inkml:trace contextRef="#ctx0" brushRef="#br0" timeOffset="1.18853E6">8060 15428 519 0,'0'0'58'16,"0"0"-22"-16,0 0-18 0,0 0-13 0,0 0-2 15,0 0 0-15,0 0-2 0,0 0 1 16,100-5-4-16,-64 1-2 0,3 3-2 16,3 1-7-16,-3 0-17 0,0 1-45 15,1 6-61-15,-5 3-142 0</inkml:trace>
  <inkml:trace contextRef="#ctx0" brushRef="#br0" timeOffset="1.18895E6">9379 14648 472 0,'0'0'67'15,"0"0"-25"-15,0 0-11 0,0 0-5 0,0 0-8 16,0 0-5-16,0 0-9 0,0 0-5 15,0 0-2-15,0 0 0 0,-29-64 2 16,23 78-3-16,-1 8 3 0,3 9-1 16,-1 2 1-16,5 3-2 0,0 4 2 15,0 1-3-15,2 2 1 0,2 0-1 0,3 0-1 16,0-5-4-16,-1-2-3 0,0-8-5 16,-2-9-4-16,1-4-18 0,2 1-34 15,-3-7-55-15,3 0-116 16</inkml:trace>
  <inkml:trace contextRef="#ctx0" brushRef="#br0" timeOffset="1.19014E6">9762 14665 480 0,'0'0'34'0,"0"0"-6"16,0 0-9-16,0 0-9 0,0 0-5 15,0 0-2-15,0 0-2 0,-55-78 1 16,46 75-1-16,5 3-1 0,-7 0-2 16,-4 0-1-16,1 3-1 0,-5 8-1 0,0 2 0 15,3 2 2-15,0 4 0 0,3-1-2 16,6-6 0-16,0 2 1 0,4-5-1 15,0-5 3-15,3 7 2 0,0-1-2 16,0 1-1-16,0 6 2 0,6-5-1 16,4-1 2-16,-3-1 0 0,5-1 0 15,2-1-1-15,-1 0 1 0,6 1 0 16,-3 2 0-16,0 0 0 0,-2 1 0 16,-1 1-2-16,0-1 1 0,-1 0 0 15,-2-1 0-15,-1-2 1 0,-5-3 0 0,0-3-1 16,-1 1-1-16,-3-4 2 0,0 0 3 15,0 0 2-15,3 2 2 0,-2-2 0 16,1 0 1-16,-2 0-4 0,0 0 0 16,0 0-1-16,0-9-2 0,-6 1 1 15,-1-5 1-15,-2 2 0 0,2 3-1 0,-4-1 0 16,5 3 0-16,3 3-1 0,0 0 1 16,0-1-1-16,0 1 0 15,0 0-2-15,2-1-1 0,1 4-2 16,-2-1 1-16,2-2 1 0,2 0-2 0,6-1 2 15,1 0-2-15,-4 3 2 0,4-3 1 16,-4 3 1-16,-1 0 0 0,2 1 2 16,-6 0-1-16,0-2 1 0,0 2 1 15,0 0-2-15,3 0 3 0,-3 0-1 16,3-1-1-16,-2 1 1 0,1 0-1 0,-1-2-2 16,-1 2 2-16,3-1-2 0,-3-1 0 15,1 1 1-15,-1-1-1 0,0 0 1 16,2 1 1-16,-2-1-2 15,0 1 0-15,1 0-2 0,1-6 1 0,-1 1 0 16,2-4 2-16,0 1-1 0,0 1 0 16,0-1 0-16,-2 0-1 0,2 0 1 15,-1-2 0-15,1 2 1 0,-1-3 0 16,0 1-1-16,-1 1 2 0,1-2-4 16,-2 1 4-16,1 0-2 0,-1-1 0 0,0 1-2 15,0-1 2-15,0-1 0 0,0 1-4 16,0-1 5-16,0 1-6 0,0-1 5 15,0 1 1-15,-1 1-1 0,-1 5 2 16,-1-4-1-16,-1 8 0 0,1-3 0 16,2 1-2-16,1 4 0 0,-2-1-1 15,2 1-1-15,-7 0 0 0,-3 0 1 16,-6 10 5-16,-4 2-2 0,4 3 3 16,0-1-2-16,6-3-4 0,1 0 1 15,3-3-1-15,1 1 1 0,0 0 1 0,1 2-1 16,-3 2 3-16,1 1 0 0,0 0 0 15,-1-1 1-15,3 1-2 0,-2 1 2 16,0 7-3-16,0-4 2 0,3 2 0 16,-1 0-1-16,3 3 0 0,-1 0-1 15,2 0 0-15,0 0 0 0,0-2-1 0,2-3 1 16,3 0 1-16,5-3-1 0,2-1 1 16,4-3 1-16,0-2-2 0,1-1 0 15,5-3 1-15,-8-3-1 16,5-1 1-16,-3-1-1 0,4 0 0 0,3-7 1 15,-4-2 0-15,-2-2 0 0,-3-2 0 16,-2-4 0-16,-3-3 1 0,-3-3-1 16,0-1 2-16,-5-2-1 0,-1 1-1 15,0-2 2-15,-4 0-1 0,-5 0 0 16,-5 3 1-16,1 1-2 0,-4 3 1 0,-4 4 0 16,1 2-2-16,-3 3 2 0,1 2 3 15,6 5-1-15,6 1 0 0,-1 1-2 16,5 2-3-16,0-1-2 15,-3 1-2-15,5 0-3 0,-3 6-1 0,1 7 2 16,3 4-1-16,3 7-11 0,6-1-27 16,10 3-38-16,3-3-54 0,7-4-121 15</inkml:trace>
  <inkml:trace contextRef="#ctx0" brushRef="#br0" timeOffset="1.19097E6">10404 14669 333 0,'0'0'67'0,"0"0"-15"0,0 0-14 15,0 0-11-15,0 0-9 0,-88-38-6 16,72 35-2-16,3 1-5 0,-4 1 0 16,5 1-2-16,0 0-1 0,-6 0 0 15,6 1-2-15,-4 4 1 0,3 3-1 0,0-1 0 16,2 1-2-16,0 3 1 0,3-6-1 16,2 5 0-16,0-1 1 0,2 0-3 15,-1 0-2-15,4 0 0 16,-2 2-2-16,3-1 5 0,3 5 2 0,4-1 3 15,2 3-1-15,0-3-1 0,2-2 0 16,1-1 0-16,-1 1 0 0,-5-4 1 16,6 2-1-16,-3 0 0 0,2 1 0 15,-2-2 0-15,-2 2 0 0,0-4 0 16,-3 1-1-16,1 1 1 0,-4-6 1 0,2 1 0 16,-3-4 2-16,0 5 2 0,0 4 0 15,-4 0 0-15,-5 2 2 16,-5-4-2-16,-1-1 1 0,-1 1 2 15,2-4 0-15,2-1 3 0,1-2 0 0,0 0 2 16,3-4-2-16,-1 0-4 0,5-6-1 16,-1-5-3-16,5-4-3 0,0-6-1 15,11 1 0-15,4-2 0 0,3 2-1 16,5 1-1-16,3 0 0 0,3 4-1 16,0 1 2-16,-3 2-1 0,2 4 2 0,-4 3 1 15,1 1-2-15,-2 2 0 0,-7 3 0 16,4 2-1-16,-1 1 2 0,-2 0-1 15,3 0 1-15,-4 0 1 0,0 0 3 16,-4 3-3-16,5 2 0 0,-2-1 0 16,-7 0 0-16,7 3 0 0,-5 1 1 0,-4-1 0 15,2 5 1-15,-1 3 0 16,-2 3-3-16,1 4 3 0,-2-1-2 16,0-2 1-16,3 1 1 0,-1-2 0 15,2-1-1-15,-4-5 1 0,6-1-1 0,-4-5 1 16,1-5 0-16,10-1 0 0,-2 0 1 15,6-9 0-15,-3-9 0 0,-1-3 3 16,-2-5-2-16,-4-2 0 0,-2-2 2 16,-5-2-1-16,-4 1 5 0,0-1-4 15,-3 2 3-15,-5 1-3 0,-4 1-7 0,1 3 4 16,-1 5-6-16,2 5 2 0,4 8-1 16,-3 5-5-16,-1 2-2 15,-6 5-1-15,-4 12 0 0,3 9-20 16,-2 7-38-16,1 8-86 0,-2 2-139 0</inkml:trace>
  <inkml:trace contextRef="#ctx0" brushRef="#br0" timeOffset="1.192E6">7386 16029 407 0,'0'0'52'0,"0"0"-18"16,0 0-14-16,0 0-10 0,0 0-8 15,0 0-2-15,0 0 1 0,0 0 1 0,0 0-1 16,74-47 0-16,-34 35 1 0,4-1 1 16,6-1-1-16,1-3-2 0,1 0 1 15,1 3-3-15,-3-1-5 16,-4 3 3-16,-4 3-9 0,-4 4 5 0,-5 1-10 15,-1 4-6-15,-5 0-8 0,-5 4-28 16,-8 1-28-16,1 4-33 0,-8 0-40 16</inkml:trace>
  <inkml:trace contextRef="#ctx0" brushRef="#br0" timeOffset="1.19228E6">7879 15967 470 0,'0'0'56'0,"0"0"-15"0,0 0-12 16,0 0-7-16,0 0-7 0,0 0-6 16,0 0-4-16,0 0-4 0,0 0 1 0,-14-10-3 15,14 10 0-15,0 11 0 0,5 9 0 16,1 6 0-16,-1 3 2 0,-1 4-3 15,-1 3 0-15,1 3-3 0,1-2-1 16,0 1-1-16,0-4-1 0,2-3-5 16,0-4-7-16,3-7-27 0,2-3-40 15,-3-4-53-15,2-8-127 0</inkml:trace>
  <inkml:trace contextRef="#ctx0" brushRef="#br0" timeOffset="1.1926E6">8196 16064 536 0,'0'0'21'15,"0"0"-8"-15,0 0-5 0,0 0-5 16,0 0-2-16,0 0-2 0,0 0-1 0,0 0 2 15,0 0 2-15,-23 18-3 0,20-3 2 16,2 5-4-16,1 1 0 0,0 2 0 16,0 6 0-16,1-3 2 0,5-2 3 15,-2-1-3-15,0-2 2 0,-1-5-2 16,0-3-1-16,3 1-1 0,-3-5 0 0,7 5-3 16,0-4 1-16,2-1-5 0,5 2-4 15,-1-1-11-15,4-5-17 0,3 0-20 16,2-1-32-16,-2-3-20 0,3-1-53 15</inkml:trace>
  <inkml:trace contextRef="#ctx0" brushRef="#br0" timeOffset="1.19286E6">8163 16340 455 0,'0'0'62'0,"0"0"-21"16,0 0-21-16,0 0-11 0,0 0-5 16,0 0-4-16,0 0-3 0,0 0-3 15,0 0 1-15,30-77-3 0,-11 68-3 0,1 1-5 16,5 2-19-16,-2 0-36 0,0 6-38 15,-7 0-45-15</inkml:trace>
  <inkml:trace contextRef="#ctx0" brushRef="#br0" timeOffset="1.19304E6">8083 16076 450 0,'0'0'55'0,"0"0"-22"15,0 0-13-15,0 0-10 0,0 0-9 16,26-82-5-16,-4 70-2 0,2 3-2 16,4 3-6-16,1 1-3 0,1 4 2 15,6 1-17-15,-1 0-14 0,-2 1-45 16,2 4-30-16,-3 1-47 0</inkml:trace>
  <inkml:trace contextRef="#ctx0" brushRef="#br0" timeOffset="1.19333E6">8715 16076 481 0,'0'0'64'0,"0"0"-21"0,0 0-15 15,0 0-8-15,0 0-5 0,0 0-3 16,0 0-4-16,0 0-5 0,-81-50-2 15,71 50 0-15,-5 3-3 0,-2 6 0 16,4 5-1-16,2 3 1 0,3 2-2 16,5 4 1-16,3 0-3 0,0 1 1 15,0-1-2-15,8 0 2 0,-1-2-3 16,7 0 2-16,1-1-3 0,5-2-5 16,2-2-12-16,0-5-22 0,4-3-23 15,4-2-27-15,2-4-28 0,1-2-48 0</inkml:trace>
  <inkml:trace contextRef="#ctx0" brushRef="#br0" timeOffset="1.19372E6">9503 15972 506 0,'0'0'52'0,"0"0"-19"0,0 0-15 15,0 0-10-15,0 0-6 0,0 0 0 16,0 0-2-16,0 0 0 0,0 0-1 16,0 0-3-16,74-47-2 0,-54 42-3 0,2 2-5 15,-3 1-12-15,-3 0-22 0,2 2-40 16,-3 0-38-16,1 0-47 0</inkml:trace>
  <inkml:trace contextRef="#ctx0" brushRef="#br0" timeOffset="1.19391E6">9506 16093 420 0,'0'0'64'0,"0"0"-12"15,0 0-19-15,0 0-14 0,0 0-9 16,0 0-5-16,0 0-1 0,0 0-4 16,0 0 0-16,61 4-3 0,-38-4-3 15,3 0-5-15,-1-1-29 0,-1-1-59 0,5 1-120 16</inkml:trace>
  <inkml:trace contextRef="#ctx0" brushRef="#br0" timeOffset="1.19678E6">10213 15692 137 0,'0'0'52'15,"0"0"11"-15,0 0-6 0,0 0-9 16,0 0-9-16,0 0-11 0,0 0-5 16,0 0-5-16,0 0-5 0,-23-59-7 15,23 59-2-15,0-1-4 0,0-1-2 0,0 2-1 16,0-2 2-16,0-1 0 0,10-3 2 16,9 2 0-16,4-2-1 0,0 2 0 15,3 1 0-15,0 3 1 16,-1 0-1-16,-1 0 2 0,-3 0-4 0,-1 3 1 15,-1 4-1-15,-8-1 0 0,0 3 1 16,-2 3 0-16,-4-3 1 0,-1 8-1 16,-4-1 1-16,0 3 0 0,0 3 1 15,-6-2 1-15,-5-1-1 0,4-3 2 16,-5-1 2-16,2-3-2 0,1-3-1 0,2-3 2 16,4-2 2-16,0-1 3 0,3-3 1 15,-1 0-2-15,1 0 0 0,-2 0-4 16,2 1 0-16,-2-1-2 15,2 0 1-15,-2 0-6 0,2 0-3 0,0 0 1 16,0 0-3-16,0 0 4 0,6 0 2 16,4-1-2-16,5 1 4 0,0 0-1 15,3 7 1-15,-1 3 6 0,-4 2-7 16,0 0 6-16,-4-2-4 0,-3 2-2 16,1 3 2-16,-6-7-2 0,2 9 1 0,-3-2 0 15,-3 0 1-15,-5 3 0 0,-7-1 1 16,-2-4 1-16,-4 0-2 0,-3-4 1 15,-2-4 1-15,-3 0-1 0,0-3 0 16,0-2-2-16,2 0 1 0,1-3-4 16,5-5-7-16,3 0-17 0,7 0-58 15,4-4-90-15,7-1-71 0</inkml:trace>
  <inkml:trace contextRef="#ctx0" brushRef="#br0" timeOffset="1.19707E6">10776 15618 505 0,'0'0'56'0,"0"0"-11"15,0 0-14-15,0 0-8 0,0 0-5 16,0 0-9-16,0 0-3 0,0 0-3 0,0 0-4 15,-22-78 0-15,22 78 0 0,0 0-1 16,3 11 1-16,5 8 0 0,3 11-2 16,-4 2 1-16,2 2 0 0,-1 2 0 15,-3 1-1-15,-4 0-1 0,5-4 3 16,-3-1-6-16,0-3 3 0,0-4-7 0,0-3-12 16,1-7-16-16,-3-4-37 0,2-2-46 15,0-4-57-15</inkml:trace>
  <inkml:trace contextRef="#ctx0" brushRef="#br0" timeOffset="1.19746E6">11134 15590 555 0,'0'0'45'16,"0"0"-22"-16,0 0-11 0,0 0-7 16,0 0-2-16,0 0-1 0,0 0-2 15,0 0 0-15,0 0-1 0,-69 34-1 16,66-19 1-16,0 3-2 0,3-1 0 16,0 0 0-16,0 1 0 0,6-5 5 15,4-4-2-15,0 1-2 0,5 3 1 0,2-6 0 16,0-3 1-16,2-1 0 0,1 1 0 15,-1-3 0-15,3 0-2 0,-2 2-3 16,3 1 1-16,-2 3-1 0,-7-3-3 16,-1 4 2-16,-1-1-1 0,-5-1-1 15,0 7 2-15,-3 2 5 0,-4 0-3 0,0 6 3 16,-7-1-5-16,-2-2-2 16,-6-1 3-16,-7-2-4 0,0 2-4 0,-4-4-14 15,-1 3-25-15,-7-5-41 16,1-3-33-16,-3 0-105 0</inkml:trace>
  <inkml:trace contextRef="#ctx0" brushRef="#br0" timeOffset="1.19769E6">11158 15590 535 0,'0'0'52'0,"0"0"-15"16,0 0-13-16,8-90-11 0,2 68-8 16,2 2-2-16,7 0-2 0,2 4-2 15,1-1-1-15,4 3-1 0,2 4-3 16,-1 1-2-16,0 1-5 0,1 3-15 16,-1 5-30-16,-2 0-66 0,1 0-100 0</inkml:trace>
  <inkml:trace contextRef="#ctx0" brushRef="#br0" timeOffset="1.19982E6">11973 15863 268 0,'0'0'39'0,"0"0"-11"0,0 0-8 15,0 0-5-15,0 0-5 0,0 0-3 16,0 0 2-16,0 0-3 0,0 0-2 15,-10-79 2-15,16 60-3 0,-1-1-1 16,0 2 3-16,-2 0-2 0,0 1 1 16,-3-1 3-16,0-4-1 0,0-2 1 15,0-6 1-15,0 0 1 0,-3 2-3 16,1 1 2-16,-1 1 1 0,2 2 0 16,-1 6 2-16,2-2-1 0,-1 8 4 0,1-3 0 15,-3 0 0-15,3 7-3 0,0 2-5 16,0 0-3-16,0 0-2 0,0 0-2 15,0 1-1-15,0 5-2 0,0-2 0 16,0 2 1-16,0 2 2 0,0 11-1 16,0 11 2-16,0 7 0 0,3 6 2 15,0 5-4-15,0 3 1 0,0 4 0 16,1 0 0-16,1-2 0 0,3-6-1 16,-1-4 0-16,4-7 1 0,1-9 1 15,3-4 0-15,4-8 0 0,1-4 1 0,3-5-1 16,3-2 1-16,0-9 2 0,4-4-3 15,1-5 2-15,-2-2-2 0,1-6 2 16,-4-2-2-16,2-2 3 0,-4-3-1 16,-2 0 0-16,-2-1 1 0,-4 1 1 15,-4 1-4-15,-1 2 3 0,-5 1-2 16,1 2 3-16,-2 3-1 0,-1 6 1 16,-4 1-3-16,0 6 2 0,0 3 1 15,0-2 1-15,-7 5 0 0,1 0-2 16,3 4-1-16,3 0-1 0,-6 3-1 0,-5 0 0 15,-4 9-1-15,-2 5 0 0,2 5 1 16,5 6-1-16,2 2 1 0,3 2-2 16,4 3 1-16,1 3 1 0,0-1-1 15,4 4 0-15,5-1 1 0,1-2-3 16,2-3 0-16,0-5 1 0,2-4-1 0,-2-2 3 16,-3-7 0-16,-3-2 0 0,0-5 1 15,-5-1 0-15,2-4-1 0,-3-2 3 16,0 0 3-16,0 0-1 0,0 0 3 15,0 0 0-15,0 2-2 0,0-2 0 16,0 0 0-16,0-4-1 0,-3-6-1 16,-1 2 1-16,4-4-3 0,0-3-1 15,3 1-1-15,7-2-1 0,3 2-3 16,6 3 3-16,1-1-1 0,2 6 0 16,1 3 1-16,-3 3-1 0,3 0 0 0,-1 4 0 15,-3 4 0-15,-2 3 1 0,0 1-1 16,-8-1 0-16,-2 1-1 0,-2-3-1 15,-5 3 3-15,0 5 1 0,-3 1 1 16,-9 3 0-16,-8-3 2 0,0-6-3 16,-5 1 1-16,-5-4 0 0,-1-3 0 0,1-1 0 15,1-4 2-15,2-1-3 0,2 0-1 16,10-3-2-16,1-1-6 16,7 0-9-16,2 1-30 0,5-3-82 15,3 2-153-15</inkml:trace>
  <inkml:trace contextRef="#ctx0" brushRef="#br0" timeOffset="1.20001E6">13172 15911 462 0,'0'0'-14'0,"0"0"-27"0,0 0-135 16,0 0-55-16</inkml:trace>
  <inkml:trace contextRef="#ctx0" brushRef="#br0" timeOffset="1.20184E6">4017 17056 335 0,'0'0'61'16,"0"0"-15"-16,0 0-10 0,0 0-10 0,0 0-11 15,0 0-5-15,0 0-3 0,0 0-3 16,0 0-2-16,0 0-2 0,-12-28 1 15,24 16 0-15,8-8 1 0,3 5 0 16,2 0 0-16,-2 3-2 0,3-1 0 16,3 1 1-16,3 2 1 0,1-5-1 15,2 2-1-15,1 3 0 0,0-1-1 16,-1 2 2-16,-1 4-2 0,0-2-5 16,-4 2 2-16,-10 2-4 0,2 2-8 15,-8 1-13-15,-2 0-29 0,1 0-25 0,-9 0-22 16,2 3-7-16</inkml:trace>
  <inkml:trace contextRef="#ctx0" brushRef="#br0" timeOffset="1.20208E6">4244 17028 292 0,'0'0'45'0,"0"0"-9"0,0 0-9 0,0 0-6 15,0 0-11-15,0 0-3 0,0 0-3 16,0 0 1-16,0 0 4 0,1 28 0 16,8-6-1-16,4-1-3 0,-3 5-3 15,-1-2-1-15,2 4-2 0,-2 3 16 16,0 1-18-16,-2 2 12 0,3-2-6 0,-3-2-21 16,-1-4 9-16,0-3-20 0,4-4-23 15,-4-5-39-15,-2-5-38 0</inkml:trace>
  <inkml:trace contextRef="#ctx0" brushRef="#br0" timeOffset="1.20338E6">4685 17217 449 0,'0'0'30'0,"0"0"-14"0,0 0-4 16,0 0-6-16,0 0-2 16,0 0-1-16,0 0 1 0,0 0-2 15,0 0-2-15,0 0-1 0,-29-25-1 0,29 23-2 16,-3 2 1-16,3 0 0 0,-1 0 0 15,1-3-3-15,-2 3 3 0,2 0-3 16,-1 0 6-16,1 0 0 0,-2 0 0 16,2 0 2-16,-1-2-2 0,1 2-2 15,-2 0 2-15,2 0 0 0,0-2 2 0,-1 2-1 16,1 0-1-16,0 0 2 0,-2 0-4 16,2-2 1-16,0 2 1 0,0 0 3 15,0 0-5-15,0 0 2 16,0 0 2-16,-1 0-5 0,1 0 6 0,0 0 0 15,0 0 0-15,0 0 3 0,0-1-2 16,0 1 2-16,-3 0 0 0,3 0 1 16,0 0 1-16,0 0-3 0,0 0 2 15,0 0-1-15,0 0-4 0,0 0 3 16,0 0-3-16,0 0-1 0,0 0 0 0,0 0 0 16,0 0 0-16,0 0 0 0,0 0-1 15,0 0 0-15,0 0 0 0,0 0 0 16,0 0 0-16,0 0 1 0,0 0-2 15,0 0-1-15,0 0 0 0,0 0-2 16,0 0-1-16,0 0 1 0,0 0-1 16,0 0-2-16,0 0 1 0,0 0-2 15,0 0 2-15,0 0-1 0,0 0 3 16,0 0 0-16,0 0-3 0,0 0 0 16,0 0 1-16,0 0 3 0,0 0 2 0,0 0-3 15,0 0 3-15,0 0 1 0,0 0 1 16,0 0 4-16,0 0-1 0,3 0 5 15,-3 0-1-15,0 1 0 0,0-1 3 16,0 0-2-16,0 0-1 0,0 0-1 16,0 0 0-16,0 0-1 0,0 0-2 0,0 0-1 15,0 0-4-15,0 0-1 16,0 0 0-16,0 2-2 0,0 5 2 16,0 5 2-16,-3 5 0 0,3 7 15 15,0 0-3-15,0 2 2 0,0 0-6 0,0 2-10 16,4-7 1-16,1 1 2 0,-1-8-1 15,-1 1-1-15,0-4 0 0,0-1-2 16,3-2 3-16,-4-5 1 0,0 2-1 16,-2-5-1-16,0 0 2 0,0 0 2 15,1 2-2-15,-1-1 3 0,2 1 0 0,-2 0-1 16,0-2 2-16,1 0-2 16,-1 0-1-16,0 0 0 0,2 0-2 0,-2-2 0 15,0-12 2-15,0 3 0 16,0-12-2-16,-3 3 2 0,1 1-12 0,-1-8 10 15,1 0-11-15,2 9-4 0,0 1 15 16,0-3-15-16,0 7 11 0,0-4 4 16,4 6-3-16,2 2-1 0,1-2 1 15,3 2-1-15,0 1 0 0,5 1 1 16,2 4-1-16,-1 1 1 0,7 2-1 0,-1 0-2 16,-3 0 1-16,-1 0-1 0,-6 5 2 15,2 2-6-15,-5-2 1 0,-3 1 0 16,7 4-2-16,-7-1 25 15,1 4-15-15,-4-3 14 0,-2 1-14 0,1 0-1 16,-2-1 4-16,0 5 2 0,-6-5 13 16,3-1-13-16,3-3 13 0,0-6-9 15,-3 1 3-15,2 2 2 0,-2 0-1 16,1 2 0-16,2-5-5 0,0 0 1 16,0 0-14-16,0 0 9 0,-1 3-1 0,1-3-1 15,0 0 9-15,0 0-16 0,0 0-1 16,0 0-6-16,0 0-12 0,0 0 14 15,1 2 3-15,8 0 4 0,8 2 16 16,2 2-14-16,0 0 2 0,-3 1-2 16,4-2 1-16,-5 2-3 0,-1 2 0 0,-1 1 2 15,-3-3-4-15,-1 4 1 16,-3-3-2-16,-2 0 0 0,-1 2-1 16,0-6-2-16,1 1 5 0,-4 0 3 15,0 5 2-15,-4 0 5 0,-2 1-2 0,0-5 0 16,-4-3-3-16,0 2-2 0,-2-5-3 15,1 0-9-15,-2 0-4 0,-2-7-22 16,4 5-38-16,4-14-47 0,4 1-92 16</inkml:trace>
  <inkml:trace contextRef="#ctx0" brushRef="#br0" timeOffset="1.2039E6">5210 17190 397 0,'0'0'53'0,"0"0"-11"0,0 0-9 16,0 0-8-16,0 0-10 0,0 0-3 15,0 0-6-15,0 0-2 0,0 0-4 16,0 0-2-16,-9-18-1 0,9 18 1 0,0 0 2 16,0 0 1-16,0 11 0 0,0 4-2 15,3 6 16-15,0 0-17 0,1 1 16 16,-1 1-5-16,-1-2-9 0,-1-5 10 15,-1 4-17-15,0-8 3 0,0 2-3 16,0-1 1-16,0-8 3 0,0 1 1 16,0-6 0-16,0 0 1 0,0 0 0 15,0 1 1-15,2 1 1 0,-2 0 2 16,0-1 2-16,0 2 3 0,0-3-2 16,0 0-2-16,0 0 2 0,0-11-5 0,-6-5 5 15,0-9-15-15,0 3 11 0,2-6-10 16,-1 3-11-16,1 0 18 0,4-2-13 15,0 2 11-15,0 8 3 0,3 2-3 16,0 8 0-16,4 0-1 0,6-1 1 16,3 5-2-16,3 3 2 0,4 0 0 15,0 2 1-15,0 5 1 0,-1 4 1 16,3-1-1-16,-1 5 0 0,1-1 1 16,-2 2-1-16,0 2 1 0,0 0 16 15,-1 5-15-15,-5 0 12 0,-1 0-1 0,-1 4-15 16,-7-6 13-16,-2-4-9 0,-5 1-1 15,-1-2 0-15,-4 3 2 0,-9 2-3 16,-3-1 2-16,-4-7-3 0,-3 1-1 16,-2-2-6-16,-1-1-11 0,0-4-30 15,6-1-65-15,4-6-138 0</inkml:trace>
  <inkml:trace contextRef="#ctx0" brushRef="#br0" timeOffset="1.20431E6">6689 17125 516 0,'0'0'54'0,"0"0"-21"15,0 0-11-15,0 0-11 0,0 0-7 16,0 0-2-16,0 0-1 0,0 0-1 15,0 0 1-15,-10-9-1 0,17 6 0 16,9-5 1-16,3 1-3 0,4-1 1 16,0 4-1-16,-7 1-2 0,3 1-1 0,0 1-1 15,1 1-1-15,6 0-7 16,-3 1-8-16,-4 5-19 0,0 2-38 16,-6-2-49-16,-3 3-37 0</inkml:trace>
  <inkml:trace contextRef="#ctx0" brushRef="#br0" timeOffset="1.2045E6">6627 17331 486 0,'0'0'60'0,"0"0"-18"16,0 0-18-16,0 0-9 0,0 0-7 15,0 0-2-15,0 0-3 16,0 0 0-16,0 0-4 0,101 16-2 0,-70-16-4 15,3 0-6-15,2 0-8 0,6 0-20 16,3 0-80-16,6 0-139 0</inkml:trace>
  <inkml:trace contextRef="#ctx0" brushRef="#br0" timeOffset="1.20593E6">9311 16920 187 0,'0'0'34'16,"0"0"-8"-16,0 0-4 0,0 0-5 16,0 0-5-16,0 0 0 0,0 0 4 15,0 0-2-15,-3-82 1 0,3 70-2 16,0 1 0-16,0-2 2 0,-1 1 0 0,-1-1-3 16,1 3 5-16,-2-5 2 0,-2-1-2 15,1 2-3-15,-6-3-1 0,4 5-3 16,-4 0-1-16,1 4 0 0,1 2-2 15,-5-2-3-15,4 3-3 0,-4 3-3 16,-6 1-1-16,3 1-2 0,-5 0 0 16,6 3-4-16,2 5 0 0,2 0-1 15,2 2 2-15,-4 7 5 0,4-1 3 16,2 3 0-16,1 1 1 0,2 2-2 16,1-1 1-16,3 2-1 0,0-1 1 0,3-1-1 15,4 2 1-15,0-5 0 0,2-1 1 16,2-2-2-16,-3-3 2 0,2-4 1 15,-3-7 1-15,6-1 4 0,3 0-2 16,1-1 1-16,6-13-1 0,-5 0-1 16,5-8 0-16,-3-3 1 0,-2 2-1 15,-1-4 2-15,-4 0 0 0,1 4 1 16,-3 0-1-16,-3 2 3 0,-3 6 0 16,0 6 5-16,-3 5 2 0,-2 4-1 15,0-1-1-15,0 1-4 0,0-1-9 0,0 1-2 16,0-4-2-16,0 4-3 0,1 0 5 15,2 0-1-15,0 11 2 0,3 9-4 16,1 4 2-16,0 3-1 0,-4 7 0 16,4 1 1-16,-1 4-3 0,-1-3-6 15,-1 3 2-15,4-3-6 0,-3-1-3 16,1-2-13-16,-2-5-30 0,2-7-45 16,1-3-41-16,-4-6-60 0</inkml:trace>
  <inkml:trace contextRef="#ctx0" brushRef="#br0" timeOffset="1.20626E6">8909 17306 442 0,'0'0'50'0,"0"0"-16"0,0 0-14 15,0 0-10-15,0 0-25 0,0 0 17 16,0 0-17-16,0 0 18 0,107-81-3 16,-68 71 1-16,0-1 0 0,3 4-2 0,-3 2 4 15,0 0-5-15,-1 3 1 0,2-2 0 16,-1 1-4-16,-3 0-3 0,-1 0 2 15,-2-1-5-15,1 1-12 0,0-2-24 16,-1-3-43-16,1 1-38 0,-4-2-82 16</inkml:trace>
  <inkml:trace contextRef="#ctx0" brushRef="#br0" timeOffset="1.20676E6">9120 17501 484 0,'0'0'51'16,"0"0"-14"-16,0 0-7 0,0 0-10 0,0 0-7 15,0 0-5-15,0 0-2 0,-30-82-2 16,31 67-2-16,8 4-2 0,7-3 0 16,2 4-1-16,4 3-1 0,1 1-1 15,2 4 1-15,2 2 0 0,-1 0-1 16,-1 0 2-16,0 2-2 0,-8 1-3 0,-4 3-1 16,0 3 2-16,-7-4-2 0,1 7 2 15,-4-2-1-15,-3 2 3 0,0 11 2 16,-6 0 1-16,-10 8-1 15,-4-5 1-15,-6 0-3 0,-3 0 3 0,0-6 1 16,0-2-2-16,3-1 3 0,10-6-3 16,0-3 2-16,9-3-1 0,3-2 1 15,1 0 0-15,3-3-1 0,-2 0 2 16,2 0-2-16,0 0 1 0,0 0 4 16,9 0-5-16,10-3 2 0,4-6-2 0,3 2 0 15,3-1 1-15,1 0-2 0,-1 5 0 16,-1-1-3-16,-1-1-2 0,-1 2-6 15,-4 3-8-15,4-5-13 0,0 4-17 16,-3-1-18-16,4-2-16 0,-1 1-5 16,-1-3 11-16,1-1-11 0</inkml:trace>
  <inkml:trace contextRef="#ctx0" brushRef="#br0" timeOffset="1.20716E6">9804 17365 278 0,'0'0'60'15,"0"0"4"-15,0 0-29 0,-27-88-10 16,15 69 10-16,0 3-23 0,1 7 10 16,-2 3-9-16,4 3-7 0,-7 3-6 15,-4 0-5-15,1 6 19 0,-1 6-18 0,5 5 18 16,4 4-4-16,4 1-12 0,4 3 15 16,3-3-14-16,0 3 2 0,0-6-1 15,7 0-1-15,-1-2-2 16,7-3 0-16,-3 2 2 0,4-2 1 0,-2-1-1 15,1 1 1-15,0-1 0 0,-4-6 0 16,-2 2 1-16,3 0-2 0,-6-2-4 16,1 1 3-16,-2 0-3 0,-3-1 1 15,0 2 3-15,-2 5 1 0,-7-2 1 16,-5 0 3-16,-2-4-1 0,3-4 1 0,-3-1 1 16,5-1 2-16,-2-2-1 0,-1 0 3 15,2-2 1-15,-3-5-4 0,2-4 2 16,0-4-3-16,7 3-3 0,3-5 0 15,3-6-1-15,2-2-2 0,9-4 1 16,5 1-2-16,3 1-4 0,6 3 0 16,1 3-5-16,1 0-15 0,3 5-2 15,1 3-34-15,-2 3-42 0,-3 6-33 16,-3 1-110-16</inkml:trace>
  <inkml:trace contextRef="#ctx0" brushRef="#br0" timeOffset="1.20759E6">10203 16794 437 0,'0'0'61'0,"0"0"-15"15,0 0-17-15,0 0-13 0,0 0-11 16,0 0-7-16,0 0 0 0,0 0 0 16,0 0 1-16,0 0-1 0,20 24 0 15,0 7 2-15,2-3-1 0,4 6-2 16,0-2 0-16,2-1-4 0,-2 0 1 0,1-3-1 16,-2-5-2-16,0 1-6 0,-2-5-15 15,-2-5-25-15,0-2-29 0,-6-4-31 16,3-6-26-16</inkml:trace>
  <inkml:trace contextRef="#ctx0" brushRef="#br0" timeOffset="1.20774E6">10611 16912 429 0,'0'0'66'0,"0"0"-16"16,0 0-15-16,0 0-12 0,0 0-8 0,0 0-10 15,-78-33-4-15,59 50-2 0,-4 10 1 16,-2 5-4-16,-1 6-2 0,2 2-11 15,3 2-8-15,0-1-53 0,2 3-74 16,4-6-121-16</inkml:trace>
  <inkml:trace contextRef="#ctx0" brushRef="#br0" timeOffset="1.20896E6">10873 16705 308 0,'0'0'58'0,"0"0"-10"0,0 0-12 0,0 0-8 16,0 0-3-16,0 0-4 0,0 0-8 15,0 0-4-15,-22-54-3 0,22 48-3 16,0 1 0-16,0-5-2 15,3-3-1-15,8 0 2 0,4 0-5 0,5-1 4 16,2 4-2-16,0 2-1 0,-5 1 0 16,3 6-1-16,-4 1-3 0,3 0 2 15,3 5 2-15,-4 4-1 0,-1 3 2 16,-2 1-3-16,-5 1-1 0,-1-1 1 16,-3 0 0-16,-5 4 2 0,-1 1 1 0,0 7-1 15,-7 0 2-15,-6 0-2 0,-3-2 1 16,-1 1 1-16,-1-6 1 0,7-5 0 15,2-5 2-15,3-2 2 16,3-3 4-16,-2-1-1 0,2 1-2 0,-2-3 1 16,1 0-4-16,-2-6 1 0,0 1-2 15,5-6 0-15,1-2-2 0,1 2 0 16,8-6 0-16,8 7 0 0,-5 2 0 16,3 1-3-16,2 5-2 0,-1 2 2 15,4 0 0-15,0 2 2 0,-2 7 1 0,-1 2-1 16,-4 0 0-16,0 5 0 0,-3 2 0 15,-4 2-1-15,0 0 3 0,-6 4-3 16,0-3 1-16,-2 0-1 0,-5-3-1 16,-5 0 2-16,-3-1 2 0,-6-3-2 15,1-2 1-15,-6-3 0 0,-1-3 1 0,-2-1-2 16,-2-4 0-16,1-1-2 0,5 0-1 16,1-3-3-16,8-1-8 15,3-4-21-15,5 4-28 0,0-4-43 16,4 0-51-16</inkml:trace>
  <inkml:trace contextRef="#ctx0" brushRef="#br0" timeOffset="1.20927E6">11406 16667 391 0,'0'0'71'0,"0"0"-17"15,0 0-14-15,0 0-11 0,0 0-11 16,0 0-6-16,0 0-7 0,0 0-5 16,0 0-2-16,0 0 1 0,12-24 1 0,-5 26-2 15,2 12-1-15,2 6-2 0,-2 2-1 16,-2 9-1-16,-1-2 5 0,1 5-2 15,-4 1-2-15,1 0-1 0,-1-3-4 16,0-6-3-16,0-8-8 0,0-3-18 16,0-5-21-16,-3-6-44 0,3 0-33 0</inkml:trace>
  <inkml:trace contextRef="#ctx0" brushRef="#br0" timeOffset="1.20973E6">11733 16624 488 0,'0'0'64'0,"0"0"-17"0,0 0-15 16,0 0-13-16,0 0-9 0,0 0-5 16,0 0-6-16,0 0-2 0,0 0-1 15,0 0 0-15,-27-29 0 0,27 29 1 16,-2 4 1-16,2 10 1 0,0 4 1 0,0-5-2 16,0 5 0-16,3-3-1 0,0-7-1 15,4 5 1-15,-1-5 2 0,3-2 0 16,2 2 3-16,-1-4-2 0,5 1 2 15,2-2-1-15,1-2-2 0,0 1 1 16,-2 3 0-16,0-4-2 0,0 2 1 16,4 3 0-16,-3 0 1 0,-2 5-2 15,-3-6 0-15,-1 3-4 0,-2 3 0 16,-3 3-2-16,-2 5 4 0,-1 1-1 16,-3 1 2-16,-4 1 0 0,-4-3-3 0,-2 1 2 15,-3-6-1-15,-1 0-3 0,-5-4-4 16,1-1-17-16,-2-1-18 0,-7-8-41 15,1 0-47-15,-3 0-110 0</inkml:trace>
  <inkml:trace contextRef="#ctx0" brushRef="#br0" timeOffset="1.20992E6">11824 16563 491 0,'0'0'41'0,"0"0"-14"16,0 0-13-16,0 0-9 0,82-71-1 16,-57 58-6-16,3-3 3 0,2 4-4 15,-1 1-1-15,4-1-5 0,-2 4-9 0,-4-2-32 16,-1 4-67-16,-6 2-150 0</inkml:trace>
  <inkml:trace contextRef="#ctx0" brushRef="#br0" timeOffset="1.21056E6">12786 16884 407 0,'0'0'46'0,"0"0"-13"0,0 0-14 15,0 0-5-15,0 0-3 16,0 0-2-16,0 0-4 0,0 0-2 0,0 0 0 15,6-78-1-15,12 69 0 0,4 3-1 16,1 2-1-16,5 0 0 0,-1 1 0 16,2 2 0-16,0 1-2 0,0-2 0 15,0 2-4-15,-3 0-3 0,-9 0-7 16,2 0-9-16,-2 0-25 0,-5 3-53 0,-2 0-39 16</inkml:trace>
  <inkml:trace contextRef="#ctx0" brushRef="#br0" timeOffset="1.21076E6">12693 17115 343 0,'0'0'79'0,"0"0"-13"0,0 0-16 15,0 0-19-15,0 0-12 0,0 0-8 16,0 0-3-16,97-32-4 0,-74 24-3 15,3 1-2-15,5 2-2 0,2-3-3 16,6 4-2-16,3 1-14 0,1 3-38 16,-1 0-79-16,0 3-139 0</inkml:trace>
  <inkml:trace contextRef="#ctx0" brushRef="#br0" timeOffset="1.21915E6">13707 16627 117 0,'0'0'49'0,"0"0"-12"15,0 0 6-15,0 0-14 0,0 0 1 16,-33-82-5-16,28 70-4 0,-1-3-1 0,1 7-4 15,2 2 4-15,3 1 2 0,-3 1-4 16,2 1-3-16,-1-2-6 0,1 2-4 16,1 3-3-16,-2-1-1 0,2 1 1 15,0 0 8-15,0 11-4 0,0 7 3 16,0 4-3-16,3 3-1 0,2 0 1 0,-4 2-3 16,6 0 1-16,-3 0-4 0,2 1 0 15,-1 1-1-15,-1-1-4 0,2 1-2 16,1-1 2-16,-1 0 0 0,-2 1 4 15,5-5-3-15,-1 0-3 0,-3-7-6 16,0-3-3-16,0-3-8 0,-4-10-6 16,2 3-19-16,3-4-27 0,4 0-25 15,3-1-57-15</inkml:trace>
  <inkml:trace contextRef="#ctx0" brushRef="#br0" timeOffset="1.21962E6">14050 16565 282 0,'0'0'51'0,"0"0"-16"0,0 0-9 15,0 0-12-15,0 0-6 0,0 0-2 16,0 0-3-16,0 0 2 0,0 0 2 16,-68 18-5-16,57 0 4 0,2 4-5 15,0 0 0-15,1 3-1 0,1-4 0 0,2 1 0 16,2-3 0-16,1-1-1 0,2 4 2 16,2-3-2-16,6 5 1 0,2-5 0 15,2-3-1-15,4-2-1 16,0-5 0-16,-2-1 1 0,2-5 0 0,4-3 2 15,2 0 1-15,7-10-1 0,-3 0 1 16,-1-2-1-16,-2-3-1 0,-3 0 2 16,-4-5-1-16,1 1 1 0,-4-1 2 15,-4 0-1-15,-3 4 2 0,-5 0 1 16,-1-4 0-16,-4-1 0 0,-8-6 1 0,-1-1 3 16,-4 4-2-16,-2 1 5 0,-3 0-3 15,-1 5-4-15,-1 1 2 0,-2 6-11 16,1 6 3-16,-1 3-3 0,0 4-5 15,3 14-4-15,2 5-10 0,4 7-34 16,7 5-47-16,6 2-94 0</inkml:trace>
  <inkml:trace contextRef="#ctx0" brushRef="#br0" timeOffset="1.22053E6">14467 16499 106 0,'0'0'46'0,"0"0"5"16,0 0 3-16,0 0-9 15,0 0-2-15,0 0-6 0,0 0-6 0,0 0-6 16,0 0-4-16,0 0-3 0,-1-20-5 16,1 18-1-16,0 0-2 0,-3 1-3 15,3-1 0-15,0 2-2 0,0-3-1 16,0 2-2-16,0 0 0 0,0-1 1 16,0 0-2-16,0 1 1 0,0-1-1 0,0 1 1 15,0-1 3-15,0 0 0 0,0 2 2 16,0 0 1-16,0 0-2 0,0-3 2 15,0 3-3-15,0-1-1 0,0 1-1 16,0-2-1-16,0 2-1 0,0-1 0 16,0 1 2-16,0 0-2 0,0 0 0 0,0-3-1 15,0 3 1-15,0 0-2 16,0-1 1-16,0 1 0 0,0 0-1 16,0 0 1-16,0-2 0 0,0 2-1 15,0 0-1-15,0 0 1 0,0 0-1 0,0 0 1 16,0 0 0-16,0 0 1 0,0 0 1 15,0 0-2-15,0 0 1 0,0 0 0 16,0 0-1-16,0 0 1 0,0 0 1 16,0 6-1-16,0 1 0 0,3 5 5 15,0 4-6-15,-2-7 7 0,4 6-6 0,-4-4-1 16,1 2 2-16,1 5-1 0,0 1 1 16,-2 5-2-16,2-1 1 15,-2-8-1-15,-1 3 0 0,3 4-3 16,-3-2 3-16,1 7-1 0,-1-3 0 0,2 2 0 15,-2-3 0-15,1 1-2 0,1-6-1 16,-1 0-5-16,-1 1-2 0,2-7-6 16,-1 7-5-16,2 0-31 0,0-4-32 15,0 5-44-15,0-5-63 0</inkml:trace>
  <inkml:trace contextRef="#ctx0" brushRef="#br0" timeOffset="1.221E6">14758 16763 477 0,'0'0'48'0,"0"0"-16"0,0 0-10 0,0 0-9 16,0 0-6-16,0 0-3 0,0 0-5 0,0 0 1 15,0 0-2-15,0 0-3 16,-27-4-1-16,25 4-1 0,1 0 3 16,-2 0 1-16,2 0 1 0,-4 3 1 15,1 7-1-15,-1-3 1 0,0 2 1 0,-1-2-1 16,6 0 2-16,-1-4 0 0,1-3-2 15,-2 0 2-15,2 0 0 0,0 1 3 16,-1 0 2-16,1 1 1 0,-2 0-1 16,1-2-3-16,-1 0 0 0,-2 0 1 15,-1-2 0-15,0-5-1 0,-1 0-1 0,3 3 1 16,2 1-1-16,1 3 1 0,-2-1-1 16,2 1-1-16,0 0-2 15,-1-4 0-15,1 3-3 0,0-1-1 16,0 1-1-16,0 1-1 0,0-2 1 0,0 2 0 15,0 0-3-15,6 2-7 0,2 7-17 16,2 0-41-16,-1 0-52 0,-3-1-141 16</inkml:trace>
  <inkml:trace contextRef="#ctx0" brushRef="#br0" timeOffset="1.22396E6">15013 16732 75 0,'0'0'29'0,"0"0"-3"0,0 0 0 15,0 0-3-15,0 0-2 0,47-89-6 0,-35 76-3 16,2 1-4-16,-3 5-2 0,0-2-1 15,-2 6-2-15,0-2 0 0,-1 2-2 16,4 3 0-16,-2-1 0 0,0 1-1 16,4 1 2-16,0 7-1 0,4 4-2 15,-3 1-1-15,1 3 2 0,-3 0-2 0,0 2-2 16,-5 2 1-16,-2 3-1 0,-1 4 10 16,-5 4 5-16,-2 6-1 0,-8 5 1 15,-9-2-7-15,-1 0-4 16,-8-4 1-16,-1-4 2 0,-1-5 4 0,1-4 1 15,2-5 5-15,4-4 6 0,8-7 5 16,5 0 8-16,6-7 1 0,-2 0-5 16,2 0-7-16,-5 0-11 0,-1-3-3 15,4-5-5-15,0 1-2 0,6-3-2 16,0-9-5-16,3 4-1 0,13-10 0 0,3 4 1 16,4 4 3-16,3 2-4 0,0 6-1 15,-2 6 0-15,0 3 2 0,0 0 4 16,2 5 3-16,2 6 0 15,-2 3-1-15,0 3-2 0,-3-1 1 0,2 1-5 16,-2 0 0-16,0-5-6 0,-1 1-4 16,-1-3-2-16,-4-5 3 0,-2-1 7 15,-5-3 4-15,0-1 6 0,3 0 0 16,0-7 4-16,-1-6 0 0,0-4-1 16,-3-3 3-16,0-6 0 0,0-1 1 0,-2-5 3 15,0 0-2-15,-2-1 1 0,-4 1 0 16,2-2 1-16,-3 6-1 15,0 2 0-15,0 6 7 0,0 3 2 0,0 4-2 16,0 0 1-16,0 1-12 0,-3 6 1 16,3 3-1-16,0 3 0 0,-1-3-2 15,1 3-6-15,0-1-1 0,-2 1 0 16,2 0-2-16,-3 0 1 0,-2 10 3 16,-1 7-2-16,0 7 1 0,2 0 2 15,1 2 0-15,1 2-2 0,2-1 2 0,0-4 0 16,0 1-2-16,8-3 0 0,0-2 1 15,4-3 1-15,-1-2 0 0,4-5 1 16,-5-2-2-16,3 0 2 0,3-3-1 16,-3 1 0-16,3 1 0 0,-3-2-1 15,-4-2 1-15,-1 1 0 0,1 0-2 0,-3 2 2 16,1-1-1-16,-3-1-3 0,-1 0 1 16,-3 3-5-16,-2 8-3 15,-9 6-4-15,-5-1-10 0,-7-1-24 16,-3-1-42-16,-1-3-53 0</inkml:trace>
  <inkml:trace contextRef="#ctx0" brushRef="#br0" timeOffset="1.22418E6">15559 16725 251 0,'0'0'33'0,"0"0"-9"16,0 0-9-16,0 0-8 0,0 0-6 16,93-48-2-16,-73 44-2 0,3 3-2 15,-1 1-2-15,1 0-3 0,2 0-6 16,-4 1-16-16,0 3-9 0,-6-1-15 16,7 0-19-16</inkml:trace>
  <inkml:trace contextRef="#ctx0" brushRef="#br0" timeOffset="1.22479E6">16048 16554 326 0,'0'0'52'0,"0"0"2"0,0 0-5 15,0 0-6-15,0 0-17 16,0 0-7-16,0 0-10 0,0 0-5 16,-87-64 0-16,70 64-2 0,1 12 5 15,-1 8-5-15,2 3 5 0,8 0-5 0,1 3-2 16,5-1-2-16,1 1 0 0,0 1 1 15,1-1-1-15,6 3 0 0,2 0-1 16,4 3 3-16,-3 2-3 0,2-4 2 16,-1 2 0-16,-3-5-1 0,-1 0 1 15,-3-10-2-15,-2 1 1 0,-1-9-1 0,-1-3 1 16,3 0 1-16,-3-6 0 0,0 0 2 16,0 0-1-16,0 2 2 15,0 0 3-15,0 1 1 0,0-3 0 16,0 1-3-16,0-1 0 0,0 0-1 0,0 0-1 15,-3-4-2-15,3-8 2 0,0-7-2 16,7 3 2-16,2-6-1 0,4 4 0 16,1 3-3-16,0 3 2 0,-3 2 0 15,2 5-1-15,-4 1 1 0,4 3 0 16,-3-2-3-16,0 3 1 0,4 0-1 0,-5 0 2 16,3 8 0-16,-7-3 0 0,-2-2 0 15,0 7-1-15,-1-6 1 0,-1 1 0 16,-1 5 2-16,0-5 0 0,-1 4 0 15,-4 0 1-15,-2 0 2 0,4-4-2 16,-1-2 1-16,1 0 0 0,3-3-2 16,0 0 3-16,-1 0-1 0,-4 0 1 15,1 0-1-15,0 0-2 0,-1 0 0 16,5 0-1-16,-1-2-3 0,1 2 1 16,0-1-2-16,0 1 2 0,0-3 0 0,0 1 0 15,0 2 1-15,0-1-2 0,0 1 3 16,1 0-3-16,1 0 1 0,-1 0 2 15,3 0-3-15,1 0 1 0,-1 1 0 16,1 4-1-16,-5-5-1 0,0 0-2 16,0 0-4-16,0 0-13 0,1 0-16 0,-1 1-25 15,0 1-25-15,0-2-20 16,0 2-36-16</inkml:trace>
  <inkml:trace contextRef="#ctx0" brushRef="#br0" timeOffset="1.22507E6">15996 16638 137 0,'0'0'24'15,"0"0"-10"-15,0 0-10 0,0 0-8 16,0 0-8-16,0 0-1 0,0 0 4 16,0 0 4-16,0 0 5 0,0 0-1 15,-9-3-2-15,9 3-5 0,0 0-3 16,0 0 1-16,0 0-5 0,0 0 0 0,0 0-5 16,0 0-4-16,0 0-5 0</inkml:trace>
  <inkml:trace contextRef="#ctx0" brushRef="#br0" timeOffset="1.22613E6">15996 16638 91 0,'6'-2'34'16,"-13"-4"4"-16,2 0-1 0,2 4 3 16,-1-2-1-16,1 1 3 0,0 0-5 0,-1 0-1 15,1 1-3-15,3 2-2 0,-3-3-5 16,3 3 1-16,-1 0-9 0,-1-2-6 15,1 2-2-15,-1-1-5 0,1 1-3 16,0 0 2-16,-1 0 1 0,1 0 1 16,-1 0-1-16,-1 0 0 0,0 6 0 15,0-2-3-15,0 4 2 0,2-3-6 0,-3 6 4 16,1-2-4-16,3 1 1 16,-1 3 1-16,1 0 1 0,0 7-1 15,0 0-1-15,0 7 1 0,0-1-1 0,1 3 0 16,2 1 0-16,-1 2-1 0,1-3 2 15,-1 0-1-15,-1-2-3 0,1-3 2 16,-1-9-1-16,2 2-1 0,0-6 1 16,0-2-2-16,1 2 2 0,2-7 1 15,3 4 0-15,-2-5-1 0,3 0 0 0,3-3-3 16,6 0 0-16,0-3-2 0,4-4-4 16,-4 0-2-16,-1-2-3 15,-4 3 0-15,-2 0 2 0,-3 3 1 16,-4 1 4-16,-1 0 2 0,-4 2 4 0,0 0 0 15,0 0 0-15,7 0 3 0,-1 0-2 16,-2 0 2-16,2 0 1 0,-4 4 1 16,0-1-2-16,1 0 4 0,0 0 1 15,-3-3 9-15,0 0 3 0,0 0 1 16,2 0-4-16,0 0-5 0,3-6-3 0,1-9-3 16,-1-5 2-16,3-3-1 0,-1-1-1 15,-3 1 3-15,3-3-4 16,-2 0 3-16,-1 4 0 0,1-3-2 15,-2 8 0-15,0-1 1 0,0 0 1 0,-1 4-1 16,-1-6 0-16,1 8-1 0,-2-1 1 16,0-1 5-16,0 1-2 0,0 2 4 15,0 3 2-15,0-3 1 0,0 4 2 16,0 1-1-16,0 1-2 0,0 5-1 16,0-6-3-16,0 2 1 0,-2 0-3 0,2 0-3 15,0 4 0-15,-1-3-6 0,1 3 1 16,0 0-2-16,-5 0 1 0,-1 3 0 15,-3 9 2-15,-3 7 0 0,-1 2 1 16,3 1-2-16,0 3 1 0,1 1-1 16,4-3-1-16,2 1 2 0,1-1-1 0,2 1 0 15,0 0 2-15,0-2-1 16,0-1 0-16,3-8 1 0,1 3 0 16,2-3-2-16,-2-2 4 0,2-1-5 15,-3-2 2-15,0 1 1 0,1-4-4 0,-2-2 3 16,1 2 0-16,-2-3 0 0,1 1 0 15,-1 0 0-15,2 4 1 0,-3-7 0 16,0 0-1-16,0 0 1 0,3 0-1 16,-3 1 2-16,1 1 2 0,-1-2 1 15,0 1 1-15,2-1 0 0,-2 0-2 16,0 3-1-16,1-3-1 0,-1-3-2 16,3-9 1-16,3-5 0 0,3-4-1 15,2 1 3-15,1 4-2 0,1 1 0 16,3 2-2-16,-5 6 0 0,4 2 1 0,1 2 0 15,1 3-1-15,4 0-1 0,-2 5 2 16,-1 2 0-16,-4 4-2 0,2 1 1 16,-4-1 1-16,-1 1-1 0,-2-3 1 15,-2 2 1-15,-2-6-1 0,-3 5 0 16,1 2-1-16,-3-3 0 0,-1 9 2 0,-9-3 0 16,-6 5 2-16,-5-5-1 0,-3-1 1 15,-2-5 0-15,-1-3 1 0,-1-2-2 16,1-2 0-16,0-2 0 0,9 0-1 15,1 0 0-15,6 0-3 0,7-2-6 16,-1 2-13-16,1-3-50 0,1 2-101 16,-2-2-111-16</inkml:trace>
  <inkml:trace contextRef="#ctx0" brushRef="#br0" timeOffset="1.22634E6">16592 17108 573 0,'0'0'21'0,"0"0"-9"15,0 0-11-15,0 0-14 0,0 0-36 0,0 0-128 16,0 0-112-16</inkml:trace>
  <inkml:trace contextRef="#ctx0" brushRef="#br0" timeOffset="1.22989E6">4776 17769 88 0,'0'0'30'16,"0"0"-3"-16,0 0-1 0,0 0-3 0,0 0-2 15,0 0 2-15,0 0 0 0,0 0-5 16,0 0-6-16,0 0-10 0,-27-49-6 15,27 49 3-15,0 0 1 0,1-3 1 16,12 2 2-16,3-1-2 0,10 0 3 16,0 2 0-16,3 0 5 0,1 0 1 0,6-4 0 15,2 0 0-15,5-3-2 16,-1 0-4-16,2-3 0 0,-1 3 0 16,-1-5 0-16,-1 3-2 0,2-1 3 15,-4 2-4-15,4 0-1 0,-4 2 0 0,-4 1-2 16,-2 1-3-16,-4 1-5 0,-3 1-1 15,-3 2 0-15,-8 0-5 0,2 0 6 16,-7 0-3-16,2 5-10 0,1-4-22 16,-7 2-12-16,-2-3-13 0,-4 0-3 15</inkml:trace>
  <inkml:trace contextRef="#ctx0" brushRef="#br0" timeOffset="1.23015E6">4822 17848 326 0,'0'0'44'0,"0"0"-10"0,0 0-8 0,0 0-8 16,0 0-6-16,0 0-2 0,0 0-4 15,0 0 4-15,86-81 5 0,-49 76-4 16,4 1-4-16,1 1-3 0,4 0-2 15,2-2 1-15,4 1-1 0,4 1-4 16,3 3-6-16,-1 0 0 0,6 0-6 16,-1 0-15-16,4 0-53 0,5-3-73 15,3-2-74-15</inkml:trace>
  <inkml:trace contextRef="#ctx0" brushRef="#br0" timeOffset="1.23361E6">6400 16137 74 0,'0'0'23'0,"0"0"4"16,0 0 5-16,0 0-1 0,0 0-3 0,0 0-2 15,0 0-6-15,0 0-3 0,0 0-4 16,-62 3-3-16,62-3-2 0,1 0-1 16,14 0-1-16,5 0-4 0,6 0 1 15,0 0-2-15,-3 0-3 0,3 0-3 16,-1 1 1-16,1 2 2 0,1-3 2 0,2 0 2 16,4 0-9-16,-1 0 2 0,-3-6-2 15,4 2-2-15,-2-3 2 0,-1 3-16 16,0-2-16-16,-2 1-12 0,-2-1-5 15,-9 4-1-15,2-3 1 0</inkml:trace>
  <inkml:trace contextRef="#ctx0" brushRef="#br0" timeOffset="1.2339E6">6248 16377 212 0,'0'0'79'16,"0"0"-14"-16,0 0-8 0,0 0-12 15,0 0-8-15,0 0-6 0,0 0-11 16,0 0-11-16,0 0-5 0,0 0-2 16,0 1-2-16,18-4 1 0,5 0-1 15,4 0 0-15,5 3-1 0,1 0 1 0,2 0-2 16,0 0 0-16,-1 0 0 0,-1 0-2 15,-2 0-4-15,-1 0-4 0,-1 0-6 16,-3 0-9-16,0 0-16 0,-1-3-21 16,-2-1-29-16,-4-3-19 0,-5 2-31 15</inkml:trace>
  <inkml:trace contextRef="#ctx0" brushRef="#br0" timeOffset="1.23407E6">6475 16433 370 0,'0'0'59'0,"0"0"-8"16,0 0-13-16,0 0-8 0,0 0-13 15,0 0-7-15,0 0-9 0,0 0 0 16,0 0-1-16,19 0-3 0,14 0-2 0,12 0-18 16,7 0-44-16,3 0-75 15,6 3-123-15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4:55:27.684"/>
    </inkml:context>
    <inkml:brush xml:id="br0">
      <inkml:brushProperty name="width" value="0.05292" units="cm"/>
      <inkml:brushProperty name="height" value="0.05292" units="cm"/>
      <inkml:brushProperty name="color" value="#FF0000"/>
    </inkml:brush>
  </inkml:definitions>
  <inkml:trace contextRef="#ctx0" brushRef="#br0">15716 3268 163 0,'0'0'48'0,"0"0"-6"16,0 0-8-16,0 0-1 0,0 0-3 16,0 0-6-16,0 0-1 0,0 0-8 15,0 0-5-15,-11-5-2 0,11 4-2 0,-1 1-1 16,1 0 0-16,0-1 0 0,0-3 0 16,9 1-1-16,-2-2 1 15,10 0 1-15,-4 0 1 0,3 0 2 16,4-1-1-16,-2 0-2 0,-4 2-2 0,2-1-2 15,3 1 2-15,1-4-8 0,11 1 7 16,-1-3-6-16,2 3 3 0,-3 1-2 16,-2 1 0-16,-1 2 1 0,-1 0-3 15,-1 2 3-15,-6-1-4 0,0 1 1 16,-4 1-4-16,-2 0-2 0,0 0-3 0,-6 0-6 16,0 0-9-16,-2 0-12 0,0 0-13 15,-1 0-9-15,0 8-17 16,-3 3-27-16</inkml:trace>
  <inkml:trace contextRef="#ctx0" brushRef="#br0" timeOffset="328.7431">15893 3288 374 0,'0'0'73'16,"0"0"-15"-16,0 0-13 0,0 0-14 16,0 0-9-16,0 0-7 0,0 0-4 0,0 0-4 15,0 0-6-15,0 0-2 0,-20-14-4 16,19 14 2-16,1 0 4 16,0 3 1-16,0 13 2 0,0 4-3 15,0 8 1-15,5-2-2 0,0-2 0 0,-2 2 0 16,1 0 0-16,2-2-1 0,0 0 1 15,1-1-2-15,-3-2 0 0,0-6-3 16,1 1 0-16,-4-6-5 0,2 1-4 16,-1-2-5-16,-1-4-7 0,1 5-22 15,-1-5-36-15,1-1-36 0,-1 0-46 0</inkml:trace>
  <inkml:trace contextRef="#ctx0" brushRef="#br0" timeOffset="1977.4747">16230 3770 366 0,'0'0'54'0,"0"0"-14"16,0 0-12-16,0 0-10 0,0 0-9 0,0 0-7 15,0 0-3-15,0 0-4 0,0 0-2 16,0 0 1-16,-10-12 1 0,10 12 5 16,0 0 2-16,0 3 0 0,0 4 2 15,0 7-3-15,-1 6 0 0,1-6 3 16,-2 5-2-16,1 1 2 0,-2-8-4 0,2 6 0 16,-1-7-1-16,1-6 0 0,1 1 0 15,0-6-2-15,-2 0 2 0,2 0 0 16,0 2 3-16,0-1 2 0,0 1 0 15,0-1 4-15,0 0 2 0,0 1 7 16,0-1 3-16,0 1 5 0,0-2-4 0,0 0-8 16,0 0-4-16,-1 0-6 15,1-2 0-15,-2-3 1 0,1-9 0 16,-1-6-5-16,2 8 5 0,-1-8-5 16,-2 6 4-16,3 1 0 0,0-3-2 0,0 3 1 15,0-1-2-15,0 1 0 0,0 0-2 16,0 3 2-16,0 1-1 0,6-1-2 15,3-3-2-15,3 3-3 16,3-3-1-16,-2 4 1 0,2 4 0 0,3 4 5 16,0 1-3-16,5 0-1 0,-3 1 0 0,-4 7-1 15,3 4 2-15,-8 0 3 16,-1 3 0-16,-4-2 0 0,-4 4 2 16,-2 1-1-16,0 3 3 0,-12 8 4 15,-1-3-2-15,-4-1 5 0,-2-3-4 0,-3-2 2 16,1-5 0-16,0-3 2 0,4-5 1 15,10-2-1-15,4-1 1 0,3-4-1 16,-2 0 0-16,2 0 0 0,-1 0 0 16,-1 0-3-16,1 0-2 0,-1 0-4 15,2-3-2-15,0-6 0 0,11-2-1 0,6-4-1 16,5 3 2-16,5 3-3 16,1 1 1-16,1 5 0 0,-2 3 1 15,0 0 1-15,-2 5-1 0,-3 3 0 16,-2 2 2-16,-4 1 1 0,0 2 1 0,-6-5-1 15,-2 4 2-15,-3-4 0 0,-4 2 1 16,-1 4 2-16,0 0 0 0,-11 2 0 16,-2-5 0-16,-6-2-1 0,0-1-1 15,3-4-1-15,-1-1 0 0,-2-1-7 16,1-1-11-16,-7-1-31 0,8 0-60 0,-4 0-81 16,10 0-93-16</inkml:trace>
  <inkml:trace contextRef="#ctx0" brushRef="#br0" timeOffset="2559.0135">16651 3822 608 0,'0'0'38'0,"0"0"-9"15,0 0-8-15,0 0-8 0,0 0-7 16,0 0-4-16,0 0-1 0,0 0-3 16,0 0-1-16,6-41-2 0,-5 41 0 15,1 0 2-15,4 0 1 0,2 6 1 16,4 7 0-16,1 7 4 0,-3 3-5 16,-4 1 5-16,-3 4-7 0,-2 1 1 15,-1-1-2-15,0 0-3 0,-1-2 2 0,-4-2-1 16,2-8-3-16,2-5-3 0,1-5-3 15,0-6 4-15,-3 0 4 0,3 0 4 16,0 1 6-16,0-1-2 0,-1 0 0 16,1-1 0-16,-2-13 1 0,1-5 1 15,-1-7 0-15,1 2 0 0,-1-2-1 0,0 2 3 16,-1-1 0-16,1 1-2 0,-1 7 5 16,0-1-6-16,2 7 6 15,-1 6 0-15,2 0-1 0,0 5 2 16,-1-2-4-16,1 2-1 0,0-1-1 0,0-1-3 15,0 1 0-15,0-5-2 0,0 0-1 16,0-2 1-16,7-3 2 0,1 7 0 16,6-2 0-16,-4 4 1 0,3 1 0 15,7 1 0-15,-1 0-1 0,-3 0-3 16,0 5 0-16,-3 0-1 0,-4 0 1 0,4 4 2 16,-3 2 2-16,-4 2 5 0,2 6-2 15,-4 1 4-15,-4 0-3 0,0 3 0 16,-9 2-1-16,-6-1 0 15,-7 1-1-15,-2-2-3 0,-4 0-3 0,2-2-7 16,-1-1-14-16,-4-2-41 0,1-2-70 16,0-4-153-16</inkml:trace>
  <inkml:trace contextRef="#ctx0" brushRef="#br0" timeOffset="3099.9735">17470 2980 537 0,'0'0'52'0,"0"0"-14"15,0 0-14-15,0 0-8 0,0 0-9 16,0 0-4-16,0 0-3 0,0 0-2 0,0 0-1 16,0 0-1-16,-41-2 1 0,27 28 1 15,1 7 2-15,-2 10 4 0,1 5 5 16,1 5-3-16,0 2 5 15,3 0-5-15,4 0-3 0,0 4 1 0,3-2-1 16,3 2 0-16,0 1-4 0,6-4 2 16,3 0-2-16,2-4 1 0,5-2-1 15,0-5-5-15,4-3 5 0,5 0-8 16,2-6 1-16,6-1-14 0,4-5-38 16,6-3-62-16,2-8-108 0</inkml:trace>
  <inkml:trace contextRef="#ctx0" brushRef="#br0" timeOffset="3638.8778">17778 3362 481 0,'0'0'69'0,"0"0"-20"0,0 0-16 15,0 0-12-15,0 0-8 0,0 0-7 16,0 0-3-16,0 0-2 0,0 0 0 15,-16-9-2-15,16 9-1 0,0 0-1 16,0 0 0-16,0 0 3 0,0 0 1 16,1 0 1-16,14 0 0 0,3 0-1 15,5 0-2-15,-1-2 1 0,1 1 0 16,0-3 0-16,0 2-3 0,-6 1-1 16,0-3-2-16,-6 3 0 0,0-1-1 0,0 0-5 15,1-1-15-15,-2 0-26 0,-5 2-37 16,0 1-37-16,-5 0-30 0</inkml:trace>
  <inkml:trace contextRef="#ctx0" brushRef="#br0" timeOffset="4228.9215">18312 3105 576 0,'0'0'34'0,"0"0"-9"16,0 0-8-16,0 0-4 15,0 0-5-15,0 0-3 0,0 0-2 16,0 0-2-16,0 0-2 0,0 0 0 0,-9-43-4 15,9 38 0-15,3-3 0 0,8-1 0 16,-2 4-1-16,6 2 2 0,-4 2-1 16,0 1 0-16,7 0 1 0,-8 1 0 15,5 6-1-15,-3 0 1 0,0 2 0 16,2 3 1-16,-5-2-1 0,-3 2 1 0,1 1-2 16,-6-2 3-16,1 8-1 0,-2 1 2 15,-3 2 5-15,-9 7-4 0,-2-2 5 16,-3-1-4-16,-2-4 0 15,-3 0 0-15,0-3 0 0,1-3 1 0,0-1 1 16,1-4 1-16,6-3-1 0,-1-2 1 16,7-1 1-16,3-3-1 0,2 0 1 15,3-2 1-15,-1 0-1 0,1 0 1 16,-2 0 0-16,1 1-2 0,-2-1 0 16,2 0-2-16,-1 0-1 0,1 0-1 0,1 0-1 15,-2 0-3-15,2 0 0 0,0-1-2 16,0-1-1-16,0-3 1 0,0 1 0 15,6-2 2-15,9 0 1 16,1 4 1-16,7 2-1 0,0 0-2 0,-2 3 0 16,-2 4 0-16,1 2-2 0,-1 1 0 0,0 0-8 15,-2 1-11-15,1-2-15 16,-1 0-18-16,-5-1-24 0,2-2-14 16,-4-2-19-16,1-3-23 0</inkml:trace>
  <inkml:trace contextRef="#ctx0" brushRef="#br0" timeOffset="4475.7623">18774 3122 389 0,'0'0'80'0,"0"0"-17"16,0 0-16-16,0 0-12 0,0 0-10 15,0 0-8-15,0 0-8 0,0 0-4 16,0 0-5-16,0 0-1 0,-13-20 0 15,0 31 2-15,-6 8-1 0,2 6 2 16,-1 5 2-16,0 4-5 0,2 6 4 16,-3 3-4-16,1 6-4 0,-2 4 1 15,0 2-6-15,0 0-3 0,1-4-3 16,3-4-6-16,0-5-23 0,5-7-29 0,-4-6-43 16,5-3-47-16</inkml:trace>
  <inkml:trace contextRef="#ctx0" brushRef="#br0" timeOffset="5028.7621">18680 3596 545 0,'0'0'57'0,"0"0"-15"16,0 0-13-16,0 0-9 0,0 0-10 15,0 0-2-15,0 0-5 0,0 0-2 16,-14-78 0-16,14 67-1 0,1 0 0 16,5-1-2-16,-2 3 0 0,8 0-2 0,-2-1-1 15,-1 4 2-15,6 0-1 16,-6 3 1-16,4 0-3 0,-1 2 1 16,-2-1-2-16,3 2 1 0,-5 0-2 15,3 0 2-15,-3 4 0 0,2 6 1 0,-4-3 2 16,2 6 0-16,-6 3 1 0,-2 4 3 15,0 3-1-15,-7 4 1 0,-2-1 0 16,-1-1 0-16,-1-3 0 0,-1 0 0 16,5-8 0-16,0-5 2 0,5-4-1 15,2-5 2-15,0 0 0 0,0 0 1 0,0 0 1 16,0 0-1-16,-1 0-1 0,1 1-1 16,-2-1-1-16,2 0-2 0,0 2-2 15,0-2-3-15,0 0-1 16,0 0-1-16,5 0 2 0,0 0 1 0,4 0 0 15,-2 0 0-15,6 0 1 0,3 0 0 16,-3 4 1-16,-1 4 1 0,-2 1-1 16,-3 2 2-16,0 2 1 0,1-1 0 15,-4 3 0-15,-1-5-1 0,-3 2-1 16,0 6 2-16,-9-3 2 0,-7 7 2 0,-4-6 5 16,-8 0-7-16,-3-3 5 0,-4-4-6 15,0-1 0-15,1-5 0 0,2-3-1 16,3 0-3-16,6-2-8 15,5-2-17-15,5-5-88 0,6-2-123 0</inkml:trace>
  <inkml:trace contextRef="#ctx0" brushRef="#br0" timeOffset="5461.2056">19188 3432 562 0,'0'0'42'16,"0"0"-12"-16,0 0-12 0,0 0-7 15,0 0-7-15,0 0-3 0,0 0-1 0,0 0 1 16,0 0-1-16,10-47 1 0,-2 35-1 15,-3 5 1-15,3-6 0 0,-3 5-1 16,-1 1 2-16,2-3 0 0,-5 6 1 16,1 1 3-16,-2 3 0 0,0-2-1 15,0 2 1-15,0-1-2 0,0-1 0 0,0 2-3 16,0-3-1-16,0 2-1 0,0 1-1 16,-2 0-1-16,-8 1 2 15,-2 10 0-15,-2 6 0 0,3 3 0 16,2 1 0-16,0 2-1 0,4 0 1 0,2 0 0 15,1 0 0-15,2-1 0 0,0 0 0 16,7-2-1-16,3-3 0 0,1-4 1 16,-1-4-2-16,4-2-1 0,1-6-7 15,3-1-13-15,7 0-24 0,-6-11-44 16,1-4-54-16,0-5-135 0</inkml:trace>
  <inkml:trace contextRef="#ctx0" brushRef="#br0" timeOffset="5669.3306">19144 3134 578 0,'0'0'56'0,"0"0"-19"15,0 0-12-15,0 0-11 0,0 0-8 16,0 0-6-16,0 0-3 0,0 0-5 15,0 0-8-15,0 0-19 16,-8-74-34-16,11 71-73 0,9 3-120 0</inkml:trace>
  <inkml:trace contextRef="#ctx0" brushRef="#br0" timeOffset="6189.7118">19114 2800 651 0,'0'0'28'0,"0"0"-7"0,0 0-5 15,0 0-8-15,0 0-5 16,0 0-3-16,0 0-1 0,0 0-4 0,0 0 2 15,0 0-1-15,-32 26 1 0,19-8 3 16,3 4-2-16,-2-1-1 0,4-2 0 16,-1 1 1-16,0 2 1 0,-2-3 1 15,2-1 0-15,2-4 1 0,1-1-2 16,0-6 1-16,3-4-1 0,2 2 1 0,1-5 1 16,-2 0 0-16,2 0 1 0,0 1 1 15,-1 1 3-15,1-2-1 0,0 0 0 16,0 0-3-16,1-16-2 15,8-6 0-15,3-9 0 0,-1 0 0 0,2-1 2 16,-1 1-2-16,0 4 1 0,-3 8 1 16,-3 4 0-16,-1 8 0 0,-2-4 0 15,-1 1-2-15,0 7 1 0,-1-2-1 16,-1 5-1-16,0-1 1 0,0 1-2 16,2-2-1-16,-2 1 0 0,0-1-2 0,1 2-2 15,-1-2 1-15,2 2-1 0,5 0 4 16,0 8 1-16,5 9 1 0,2 4 0 15,-1 4 0-15,0 2 0 0,-1 3 1 16,-1-1-5-16,2 0-5 0,-1 0-21 16,4 1-38-16,-5-3-75 0,0 1-157 15</inkml:trace>
  <inkml:trace contextRef="#ctx0" brushRef="#br0" timeOffset="6720.0103">19702 3449 545 0,'0'0'53'16,"0"0"-14"-16,0 0-12 0,0 0-10 16,0 0-7-16,0 0-5 0,0 0-2 0,0 0-3 15,0 0-1-15,3-31-1 0,19 19 0 16,3 1 1-16,4 4-1 0,1-1 1 15,0 2 0-15,2 1-2 0,0-1 0 16,0 2-3-16,-2 1-3 0,-1 0-5 16,-7 1-6-16,-2 1-16 0,-7 1-18 0,-7 0-25 15,6 0-22-15,-7 0-8 16,-1 0 10-16,2 0-9 0</inkml:trace>
  <inkml:trace contextRef="#ctx0" brushRef="#br0" timeOffset="7031.9868">19822 3323 450 0,'0'0'73'0,"0"0"-15"16,0 0-14-16,0 0-11 0,0 0-7 16,0 0-8-16,0 0-5 0,0 0-5 15,0 0-3-15,0 0-2 0,-5-23-1 16,5 21-2-16,0 2-1 0,0-2-1 15,0 2 0-15,0 0 0 0,0 0 0 16,0 7 2-16,5 6 2 0,0 7-2 16,-1 0 1-16,-1 4 0 0,0 1 1 15,0 2-1-15,-2 0 0 0,1 1-1 16,-1-1-1-16,1-2 0 0,-1-7 0 0,2 1-1 16,-2-1 1-16,1-6-1 0,-1 6 0 15,0-7 0-15,-1-7-1 0,2 7-3 16,-1-5-4-16,1 5-9 15,-1 0-20-15,-1-7-45 0,0 5-69 0,0-2-140 16</inkml:trace>
  <inkml:trace contextRef="#ctx0" brushRef="#br0" timeOffset="9280.7723">20641 3121 437 0,'0'0'80'0,"0"0"-16"16,0 0-22-16,0 0-12 0,0 0-9 15,0 0-6-15,0 0-5 0,0 0-4 16,0 0-3-16,1-34-2 0,-1 32-2 16,0 2-2-16,0-1 1 0,0 1-2 0,0 0 2 15,0 0 1-15,0 12 0 16,0 5 2-16,3 6-2 0,0 0 2 16,1-1 4-16,1 1-5 0,-1 0 5 15,0-2-7-15,1 0-1 0,-2-5-1 0,1-1-3 16,0-4-3-16,1 1-9 0,-1 4-18 15,-1-5-47-15,0 5-65 0,-2-7-142 16</inkml:trace>
  <inkml:trace contextRef="#ctx0" brushRef="#br0" timeOffset="9529.7244">20408 3527 539 0,'0'0'29'16,"0"0"-6"-16,0 0-8 0,0 0-9 0,0 0-4 16,78-36-2-16,-52 30 0 0,3-1-1 15,3 2-2-15,1 1-1 0,2 3-6 16,0 0-4-16,2 1-11 0,-2 0-29 15,-2 0-49-15,2 0-45 0</inkml:trace>
  <inkml:trace contextRef="#ctx0" brushRef="#br0" timeOffset="10059.8955">20657 3718 595 0,'0'0'45'0,"0"0"-11"0,0 0-9 0,0 0-7 15,0 0-9-15,0 0-3 16,0 0-3-16,0 0-1 0,0 0-3 16,-16-19 0-16,16 10-1 0,10-3-3 15,3 2 3-15,4 0-2 0,-4 3 1 0,2 5 1 16,-4 1-2-16,0 1 1 0,1 0-1 15,-3 0 1-15,1 0 0 0,-2 1 0 16,2 1-1-16,-5 5-1 0,1-1 1 16,-1 1-1-16,-1 3 2 0,-2 0 1 15,0 5 0-15,-2 2 1 0,-2 5 0 0,-7-4 0 16,-3 0 1-16,-2-3 0 0,1-1 1 16,4-5 0-16,-3 0-1 15,7-5 5-15,2-1-4 0,0 1 0 16,3-4 0-16,0 0-3 0,0 0 5 0,0 0-1 15,0 1-2-15,-2-1 0 0,2 0-3 16,0 0-2-16,0 0 2 0,12 0-1 16,5-5 2-16,-2 1 0 0,3 1-5 15,-1 3 1-15,0 0 0 0,4 0 1 16,-3 4 5-16,-1 4 4 0,1 2-2 0,-3 3 3 16,-1-1-5-16,-3-2-2 0,-5 4 2 15,-5 0 0-15,-1 2 1 0,-1 1 2 16,-11-1-1-16,-2-3 0 0,-8-2 2 15,-2-2-3-15,-4-2 1 0,-6-5-1 16,-1-2-1-16,1 0-4 0,1-2-5 16,0-8-17-16,5-2-74 0,5-5-192 15</inkml:trace>
  <inkml:trace contextRef="#ctx0" brushRef="#br0" timeOffset="10431.9545">21415 3334 615 0,'0'0'43'0,"0"0"-8"16,0 0-11-16,0 0-7 0,0 0-7 15,0 0-3-15,0 0-4 0,0 0-2 16,0 0-1-16,0 0-2 0,-5-50-1 16,5 47-2-16,0 3 1 0,0 0 0 15,0 4 2-15,0 9 2 0,5 8 0 0,2 8 0 16,0-2 1-16,0 4-2 16,1 0 0-16,0-1-1 0,-1-1 1 15,-1 2-1-15,0-2 0 0,-3-3-1 16,-2-8 0-16,1-1 0 0,-2-6 1 0,0-5-1 15,0 4-2-15,0-1-3 0,-3 2-3 16,-9 3-20-16,-6-5-31 0,-6-5-56 16,-3-1-34-16,-2-3-52 0</inkml:trace>
  <inkml:trace contextRef="#ctx0" brushRef="#br0" timeOffset="10669.886">21348 3090 618 0,'0'0'48'16,"0"0"-12"-16,0 0-11 0,0 0-10 0,0 0-6 15,0 0-5-15,0 0-2 0,0 0-2 16,0 0-3-16,0 0-4 0,-13-21-9 15,13 19-16-15,0 1-29 0,0-1-59 16,0-2-58-16,0-2-117 0</inkml:trace>
  <inkml:trace contextRef="#ctx0" brushRef="#br0" timeOffset="11128.7252">21359 2735 504 0,'0'0'31'0,"0"0"-10"15,0 0-9-15,0 0-8 0,0 0-2 0,0 0-1 16,0 0 2-16,0 0-2 0,-80 88 0 16,61-58-1-16,1 2 1 0,0 0-1 15,2-1 0-15,0-4 0 16,3-3 1-16,3-7-1 0,2-3 0 0,4-5 0 15,1-6 1-15,2 1 3 0,1-4 3 16,-2 0 6-16,2 0 4 0,0 0 2 16,0 2-2-16,0-2-8 0,6-11-5 15,4-6-4-15,5-7-1 0,-1-2 2 16,3 1 0-16,0-3 0 0,1 1 1 0,1 1-1 16,-3 3 0-16,-6 8 0 0,0 3 0 15,-4 4 0-15,-5 5 1 0,2 0-1 16,-3 3 0-16,0-1 0 15,0 1-2-15,2-1 1 0,-1-1 0 0,1 0-1 16,-2 2-1-16,1-1-1 0,-1 1-2 16,2-2-4-16,-2 2 0 0,1 0 3 15,1 0 1-15,4 0 4 0,3 3 1 16,3 8-2-16,4 4-2 0,-3-2-6 16,0 4-1-16,1 2 1 0,2 0-9 0,0 3-23 15,7 3-54-15,2 0-71 0,1-1-112 16</inkml:trace>
  <inkml:trace contextRef="#ctx0" brushRef="#br0" timeOffset="11975.8825">22214 3471 468 0,'0'0'56'0,"0"0"-11"0,0 0-14 0,0 0-10 16,0 0-6-16,0 0-7 0,0 0 0 16,0 0-5-16,0 0-2 0,-6 0-2 15,6 0-2-15,0 0 3 16,0 0 0-16,3 0 0 0,10 0 1 0,5-5-1 15,8-5 2-15,1 3-1 0,2-3-1 16,-2 1 1-16,1 2-3 0,-11 1 2 16,1 1-2-16,-8 2-2 0,-6 1-2 15,1 2-8-15,-5 0-9 0,0-1-20 16,0 1-10-16,0 0-23 0,0 0-35 0,-5 7-80 16</inkml:trace>
  <inkml:trace contextRef="#ctx0" brushRef="#br0" timeOffset="12528.9103">22931 3211 569 0,'0'0'38'0,"0"0"-6"0,0 0-13 15,0 0-8-15,0 0-7 0,0 0-3 16,0 0-2-16,0 0-1 16,-7-80-1-16,14 71-1 0,1 3-2 15,3-1-1-15,8-3 3 0,1 6-1 0,5 1-2 16,-2 3-3-16,-1 0 1 0,-2 4 0 15,-1 4 4-15,-1 2 2 0,-3 1-2 16,-1 3-2-16,-2-1-1 0,-5 4 2 16,-1 3 7-16,-6 2-2 0,0 1 4 15,-3 0-3-15,-9 4-2 0,-6-4 0 0,-7 4 0 16,-1-2 0-16,-7 1-1 0,-5-2 5 16,1-1 0-16,-1-5 2 0,2-1 2 15,4-6 1-15,5-2 1 16,8-5 1-16,7-2 4 0,1-2 2 0,7 0-3 15,-4-2-1-15,1-2-1 0,4 1-5 16,1-8-2-16,2-1-3 0,0-4-2 16,8-4-3-16,4 6-2 0,5 3 0 15,2 4 1-15,2 2 0 0,5 5-1 16,0 0-4-16,2 3 2 0,1 4-1 0,1 4 4 16,0 1-2-16,2 4-13 0,-2-3-4 15,1 3-12-15,-2-2-3 0,0 0-9 16,-3-1-12-16,0-2-8 0,-2-2-11 15,-6-2-6-15,-4-3-23 0</inkml:trace>
  <inkml:trace contextRef="#ctx0" brushRef="#br0" timeOffset="12760.3477">23381 3284 273 0,'0'0'65'15,"0"0"-13"-15,0 0 3 0,25-86 5 16,-21 72-15-16,-2 4-5 0,-1 5-8 15,1 0-4-15,-2 5-7 0,0-1-7 16,0 1-8-16,0-1-4 0,0-1-2 16,0 2-6-16,0 0 3 0,0 0-1 0,-2 11 8 15,-5 9-3-15,-4 7 5 0,-1 4-7 16,-2 5 0-16,-1 2 0 16,-3 2-2-16,0 3 0 0,0 2-4 15,-1-1-4-15,1-1-11 0,3-4-8 0,-1-2-32 16,6-5-52-16,1-5-57 0</inkml:trace>
  <inkml:trace contextRef="#ctx0" brushRef="#br0" timeOffset="13336.0678">23380 3594 591 0,'0'0'43'0,"0"0"-9"16,0 0-9-16,0 0-6 0,0 0-8 15,0 0-6-15,0 0-2 0,0 0-1 16,0 0-2-16,-23-68-1 0,23 56-2 0,4 3 0 16,4-2-4-16,4 4 1 0,5-3-2 15,2 6-3-15,-3 0-3 0,0 4-6 16,-1 0 0-16,-4 0-1 0,3 0 5 15,-3 2 7-15,2 5 0 0,-5 0 0 16,3 3 0-16,-6 4-1 0,-3 3 3 16,-2 6 3-16,0-1 4 0,-7 3 1 15,-4-3 2-15,0 1-3 0,-1-5-2 16,3-6 2-16,1-1-1 0,2-5 1 16,3-3 4-16,2 2-1 0,1-5 1 0,-2 0 5 15,2 0 2-15,-1 0 2 0,-1 0 2 16,2 2-3-16,-1-2-2 0,1 1-1 15,0-1-4-15,0 0-4 0,0 1-4 16,0-1-3-16,0 0-3 0,0 0 1 16,0 0 3-16,4 0 1 0,2 0-2 0,7 0 2 15,-1 2 0-15,-3 2 0 16,0 1 1-16,-1 1 2 0,2 5 1 16,-3-5 0-16,2 5 0 0,-3-6 0 15,-4 3 1-15,3 0-2 0,-4-6 2 0,2 3-1 16,-3 2 1-16,0 1 3 0,-6 6 0 15,-4 3 0-15,-6-5 0 0,-3-1 4 16,-4-3-5-16,-3-1 4 0,-1-2-6 16,-2-3 0-16,2-2-2 0,2 0-1 15,2 0-4-15,1-6-15 0,9 0-32 0,3-6-91 16,9 0-143-16</inkml:trace>
  <inkml:trace contextRef="#ctx0" brushRef="#br0" timeOffset="14095.6914">24075 3269 568 0,'0'0'50'16,"0"0"-7"-16,0 0-13 0,0 0-4 16,0 0-13-16,0 0-1 0,0 0-3 15,0 0-3-15,0 0-4 16,0 0-4-16,-27-68-3 0,27 68-2 15,0 0 2-15,0 0 2 0,0 12 7 0,0 9-4 16,3 7 2-16,0 1-4 0,0-1 0 16,-3 1 1-16,0 0 0 0,0-1-1 15,0-5-1-15,0-6 1 0,-3-6 0 16,3-5 0-16,0-6 2 0,-2 0 1 16,2 0 2-16,0 2 0 0,-1-2 0 0,1 2-2 15,0-4 1-15,0-12-5 0,0-6 1 16,4-7-1-16,3-1 0 0,5 3 1 15,-2-1-1-15,3 3 0 16,1 2-2-16,0 3-1 0,-5 5-2 0,3 3-3 16,0 2-6-16,2 2-7 0,8 0-9 15,-2 5-9-15,0 1-15 0,-2 0-20 16,-5 4-22-16,-5 8-3 0,-2-4-17 16,-6 6-1-16</inkml:trace>
  <inkml:trace contextRef="#ctx0" brushRef="#br0" timeOffset="14289.8148">24105 3409 451 0,'0'0'79'16,"0"0"-23"-16,0 0-22 0,0 0-9 15,0 0-10-15,0 0-6 0,0 0-6 16,0 0-5-16,0 0-1 0,0 0 0 16,-8 7 0-16,18-2 5 0,6 2-4 15,6 4 1-15,-1 0-3 0,0 1 0 16,0 0-2-16,1 2-1 0,0 1-8 0,1-1-14 15,-2-4-30-15,4 1-48 0,-7-3-54 16,3-4-107-16</inkml:trace>
  <inkml:trace contextRef="#ctx0" brushRef="#br0" timeOffset="14755.9812">24065 2791 536 0,'0'0'27'16,"0"0"-7"-16,0 0-9 0,0 0-15 0,0 0-1 15,0 0-1-15,0 0 4 0,0 0 3 16,0 0 1-16,-77 69-1 15,57-44 0-15,1 0-1 0,2-4 1 16,7-7-1-16,-1-1 2 0,5-5-2 0,3-5 0 16,0 1 0-16,3-4 2 0,-2 0 2 15,2 0 1-15,0 2 5 0,-1 0 1 16,1-2 5-16,0 0 0 0,0 1 0 16,0-1 0-16,0 0-4 0,0 0-8 0,3-9 0 15,7-8-4-15,4-4 1 0,0 0-1 16,1-1 0-16,-2 1 0 0,3 0 0 15,-7 7 0-15,0 1 0 0,-3 4 0 16,-2 7 0-16,-2-1-1 16,-2 3-1-16,0-2-1 0,0 2-2 0,2 0 0 15,-1-2 0-15,1 2 3 0,5 0 0 16,5 0 1-16,5 0-1 0,5 2-3 16,-6 5-3-16,1 2-5 0,-2 0-11 15,0 4-14-15,-1 1-30 0,0 4-36 16,-4-6-29-16,0 6-32 0</inkml:trace>
  <inkml:trace contextRef="#ctx0" brushRef="#br0" timeOffset="15124.8151">24583 2753 590 0,'0'0'52'0,"0"0"-14"16,0 0-12-16,0 0-9 0,0 0-9 0,0 0-3 15,0 0-4-15,0 0-4 0,0 0 0 16,-12-3-1-16,14 11 3 0,8 7-1 15,6 6 1-15,-2 4-1 0,3 4-2 16,0 4 1-16,1 6 0 0,0 7 4 16,-1 5-1-16,0 7 3 0,-5 3 1 15,-2 2-4-15,-5 4 4 0,-5 2-6 16,0 1-1-16,-8-2-1 0,-2-4-6 16,-4-7-1-16,-1-5-9 0,-5-5-15 15,-10-6-42-15,-7-3-74 0,-9-7-142 0</inkml:trace>
  <inkml:trace contextRef="#ctx0" brushRef="#br0" timeOffset="15884.7706">25116 3473 470 0,'0'0'73'0,"0"0"-20"0,0 0-14 16,0 0-11-16,0 0-10 0,0 0-6 0,0 0-6 15,0 0-2-15,0 0-2 0,-11-7-4 16,11 5 0-16,0 0 0 0,7-1 0 16,10 0 2-16,11-2 2 0,4 0-1 15,4 3-3-15,2-3 1 0,-4 3-1 16,2-1 0-16,-4 1 0 0,-2 2-5 0,-3 0-6 16,-3 0-9-16,-5 0-13 15,-10 0-25-15,-1 0-34 0,-2 2-24 0,-3-1-10 16,1 2-60-16</inkml:trace>
  <inkml:trace contextRef="#ctx0" brushRef="#br0" timeOffset="16117.8695">25160 3294 510 0,'0'0'42'0,"0"0"-18"0,0 0-12 15,0 0-8-15,0 0 0 0,0 0 1 16,0 0 4-16,0 0-2 0,0 0-1 16,32 83-2-16,-24-49 1 0,-2 1-4 15,0 6-5-15,-2-1 0 0,-1 0-3 16,0-1 0-16,0-1 6 0,-2-1-3 16,1-4-4-16,-2-1-11 0,0-5-35 15,0-7-69-15,0-6-95 0</inkml:trace>
  <inkml:trace contextRef="#ctx0" brushRef="#br0" timeOffset="16544.1465">25929 3280 594 0,'0'0'45'0,"0"0"-15"16,0 0-11-16,0 0-7 0,0 0-4 15,0 0-5-15,0 0-2 0,0 0-3 16,0 0 0-16,5-14 0 0,13 11 2 16,8 1 0-16,3 2 3 0,10 0-4 0,2-2-1 15,1 2 0-15,1-2-2 0,-1-1-1 16,-3 2-1-16,-2-1-4 0,-2 0-6 15,-1 1-16-15,-4 1-28 16,-9 0-45-16,1 0-31 0,-7 1-52 0</inkml:trace>
  <inkml:trace contextRef="#ctx0" brushRef="#br0" timeOffset="16785.7475">26085 3259 578 0,'0'0'46'0,"0"0"-14"0,0 0-11 0,0 0-11 15,0 0-7-15,0 0-2 0,0 0-1 16,0 0 0-16,0 0 2 0,22 57-2 16,-12-30-2-16,-1 4 1 0,1 7-1 15,-3 3 3-15,-1 6-1 0,1 2-1 16,-2 1-4-16,0-5-2 0,0-2-11 0,-4-2-12 15,-1-6-43-15,0-2-88 0,0-10-132 16</inkml:trace>
  <inkml:trace contextRef="#ctx0" brushRef="#br0" timeOffset="18213.0794">26495 3711 514 0,'0'0'61'16,"0"0"-17"-16,0 0-13 0,0 0-11 0,0 0-8 15,0 0-4-15,0 0-2 0,0 0-3 16,0 0-2-16,0 0-2 0,-8-27-1 15,8 25-2-15,0 2 0 0,-1 0 1 16,1 0 2-16,0 3 4 0,0 11-2 16,0 0-1-16,-2 7 2 0,2-2 0 15,0-5-1-15,-1 7 0 0,1-1 0 16,0-6 2-16,-2 6-4 0,2-7 3 16,0-1-4-16,0 2 0 0,0-8 0 15,0 5-1-15,0-5-1 0,0 3 0 0,2 0 1 16,2-2 1-16,2 0-1 0,0-1 1 15,7 1 0-15,0 0 1 0,7-3 2 16,3 0 1-16,5-2 0 0,2-2-2 16,2 0-5-16,-3 0-12 0,-9 0-11 15,0 0-19-15,-6 0-16 0,-2 0-41 16,6 0-23-16,-2-6-51 0</inkml:trace>
  <inkml:trace contextRef="#ctx0" brushRef="#br0" timeOffset="18457.7224">26422 3880 588 0,'0'0'31'0,"0"0"-11"0,0 0-9 15,0 0-10-15,0 0 0 0,0 0-7 0,0 0 1 16,0 0 1-16,0 0-2 0,67-70-3 16,-46 62-4-16,-6 4-16 0,4 1-19 15,-2 0-25-15,-4 3-31 0,-1-2-13 16,1 2-29-16</inkml:trace>
  <inkml:trace contextRef="#ctx0" brushRef="#br0" timeOffset="18645.221">26401 3773 528 0,'0'0'42'15,"0"0"-15"-15,0 0-12 0,0 0-5 16,-2-100-5-16,15 76-5 0,2-1 0 16,5 4-4-16,0 2-1 0,5 3-3 15,2 5-5-15,2 5-3 0,1 6-9 0,1 0-19 16,-2 8-31-16,0 7-36 0,-5 4-41 15</inkml:trace>
  <inkml:trace contextRef="#ctx0" brushRef="#br0" timeOffset="18975.9956">27076 3735 495 0,'0'0'51'16,"0"0"-17"-16,0 0-11 0,0 0-5 15,0 0-4-15,0 0-3 0,0 0-2 16,-84-68-4-16,80 67-5 0,1-1 0 0,-3 2-2 16,-6 0 0-16,-3 7 1 0,-6 7-1 15,4 6 2-15,0 3 0 16,2 1-1-16,2 0 0 0,6 0 1 15,1 1 4-15,3-1-4 0,3-1 5 0,0 0-5 16,0-4 0-16,6-2 0 0,1-2-3 16,5-1 1-16,-1-3-2 0,4-3 1 15,2-3 0-15,5-2-3 0,2-1-6 16,5-2-15-16,3 0-23 0,3-5-33 16,1-5-49-16,2 0-70 0</inkml:trace>
  <inkml:trace contextRef="#ctx0" brushRef="#br0" timeOffset="19728.2404">27767 2882 394 0,'0'0'78'16,"0"0"-20"-16,0 0-16 0,0 0-8 0,0 0-8 15,0 0-7-15,0 0-2 0,0 0-6 16,0 0-3-16,0 0-4 0,-13-50-2 16,13 50-2-16,-1 0-2 0,-4 0 1 15,-5 0 0-15,-4 9-1 0,-5 8 2 16,-3 3 0-16,1 8 2 0,-2 4-2 16,2 2 2-16,1 2-2 0,0 2 0 15,4 1 2-15,-1 4 1 0,3 1 5 0,1 3-2 16,2 5 1-16,2 0-5 0,3 3-2 15,3 5 2-15,2-2-3 0,1 5 3 16,0-2-3-16,6-3 1 16,2-4-1-16,4-2 1 0,2-5 2 0,3-1-4 15,1-3 2-15,2-1-6 0,1-2-4 16,2-4-4-16,3-1-22 0,1 1-41 16,2-2-67-16,4-2-150 0</inkml:trace>
  <inkml:trace contextRef="#ctx0" brushRef="#br0" timeOffset="22948.4556">27956 3441 320 0,'0'0'68'16,"0"0"-14"-16,0 0-10 0,0 0-10 15,0 0-6-15,0 0-3 0,0 0-4 16,0 0-4-16,0 0-4 0,0 0-1 16,-5 4-3-16,5-4-3 0,0 0-1 15,0 0-4-15,0 0 0 0,0 0-1 16,8 0 2-16,9-6-2 0,4-3 0 16,4 2-3-16,-1 1 2 0,-2 0-1 15,1 1 0-15,-6 2-1 0,-1 0-2 16,-3-1-1-16,-3 3 2 0,2 0-1 0,-5 1 3 15,-1 0-4-15,-6 0-2 0,0-1-2 16,0 1 1-16,1 0-3 0,1 0 4 16,-2 0 1-16,0 0 1 0,0 0 0 15,-10 1-2-15,-8 5-2 0,-3 0-4 16,0-3-4-16,-2 0-6 0,2 1-2 16,-4-3 1-16,0 0 0 0,-1 0 7 0,0-1 7 15,6 2 6-15,4-2 6 16,3 0 6-16,8 0 0 0,0 0-4 15,5 0 4-15,-1 0-4 0,2 0 2 0,14 0 5 16,9-2-3-16,13-1-3 0,3-4-2 16,2 3-5-16,0-3-6 0,2 3-22 15,-4-1-45-15,-1 1-50 0</inkml:trace>
  <inkml:trace contextRef="#ctx0" brushRef="#br0" timeOffset="23487.7692">28680 3087 531 0,'0'0'49'0,"0"0"-15"16,0 0-10-16,0 0-9 0,0 0-7 16,0 0-4-16,0 0-4 0,0 0-2 15,0 0-4-15,-47-39 2 0,30 53 0 16,-6 4 2-16,4 4 3 0,-1 6 4 0,4-1-3 15,0 3 4-15,4-1-6 0,2-1-1 16,5-9 1-16,3 3-4 0,2-3 4 16,0 1-2-16,3 2 3 0,5-1-3 15,1-4 1-15,0-5-1 0,0-2 0 16,2 0 1-16,2-5 0 0,4-1 1 16,4 1 1-16,1-5-1 0,-1 0 0 15,1-2 1-15,-3-3-1 0,-1-2 2 0,-3-3-1 16,-4 4 1-16,-2-3 0 15,-3 2 3-15,-2-3-1 0,1 2 2 0,-4 3 0 16,-1-6 0-16,0 5-2 0,0-4 0 16,-1-1-1-16,-5 4-1 0,-1-2-2 15,-4 6 0-15,-7 2-2 0,-4 1-3 16,-7 3-1-16,4 9-10 0,-1 4-12 16,2 1-25-16,5 6-57 0,2-2-74 0,5 3-100 15</inkml:trace>
  <inkml:trace contextRef="#ctx0" brushRef="#br0" timeOffset="23955.0424">28361 3755 563 0,'0'0'38'0,"0"0"-14"16,0 0-8-16,0 0-9 0,0 0-5 15,0 0-1-15,0 0-2 0,0 0 0 16,0 0 1-16,0 0-1 0,86-65 2 15,-59 59-1-15,6 0-1 0,2-1 0 0,4 2-2 16,2 0 0-16,1 2-1 0,-2 0-2 16,1-2-4-16,0 3-2 0,0-2-9 15,-2 3-15-15,1-1-25 0,-5 2-47 16,-2 0-48-16</inkml:trace>
  <inkml:trace contextRef="#ctx0" brushRef="#br0" timeOffset="24388.8214">28544 3870 618 0,'0'0'35'0,"0"0"-7"16,0 0-12-16,0 0-7 0,0 0-9 16,0 0 0-16,0 0-5 0,0 0 3 15,0 0 0-15,49-35 0 0,-23 31 0 16,0 0-1-16,3 0 1 0,0 1 1 16,0 2-1-16,-3-1-1 0,-7 1 2 15,-1 1-2-15,-5 0 2 0,-1 0 0 16,-1 0-1-16,-3 0 1 0,2 1-1 0,-7 5 1 15,1 2 6-15,-4 6-3 0,0 5 5 16,-1 2-5-16,-7 10-1 0,-3-2 2 16,1 3-2-16,-2 2 1 0,-1 0-1 15,0 2 0-15,0 2-2 0,1 0 1 16,2-2-1-16,-1 0 2 0,4-3-2 0,1-4-2 16,1-8 0-16,2-3-2 0,2-6-3 15,-2-5-9-15,2 3-21 16,1-5-31-16,0 0-56 0,0 2-65 15</inkml:trace>
  <inkml:trace contextRef="#ctx0" brushRef="#br0" timeOffset="24618.111">28577 4095 568 0,'0'0'45'0,"0"0"-6"0,0 0-11 15,0 0-14-15,0 0-9 0,0 0-4 16,0 0-1-16,85-24-3 0,-55 14-1 16,4 1-9-16,0-2-15 0,6 4-33 15,0-2-85-15,3 3-149 0</inkml:trace>
  <inkml:trace contextRef="#ctx0" brushRef="#br0" timeOffset="29812.0517">29163 3464 307 0,'0'0'75'0,"0"0"-20"0,0 0-15 16,0 0-14-16,0 0-7 0,0 0-5 0,0 0-5 16,0 0-1-16,0 0-2 0,-11-9-2 15,11 7-2-15,-1 0 1 0,1 1-2 16,0 0 0-16,0-2-1 0,0-4 1 16,0 2 0-16,0-8 0 0,0 1 0 15,1-1 0-15,1 2 1 0,-1 4 3 0,1 3 3 16,-2 4 3-16,0-1 0 0,0 1-4 15,0-2-1-15,1 0-4 0,-1 1 0 16,0 0-3-16,0 0-2 16,0 1-1-16,0 0 1 0,0 0 1 0,0 1 1 15,0 14 0-15,0 6 1 0,0 6-2 16,0-1 1-16,0 0-3 0,2-2-1 16,1-3 1-16,2-2 0 0,0-3-1 15,-1-2 1-15,2-5-1 0,-1-1 0 16,3-1 2-16,-5-4 0 0,6 0 2 0,-3-3 1 15,3 0-3-15,3-1-5 0,-2-10-11 16,0-5-15-16,-3 2-17 0,-2 0-21 16,-1-1-18-16,2-2-6 0,0-1-13 15</inkml:trace>
  <inkml:trace contextRef="#ctx0" brushRef="#br0" timeOffset="30010.0278">29090 3172 404 0,'0'0'29'16,"0"0"0"-16,0 0-11 0,0 0-19 0,0 0-18 15,0 0-31-15,0 0-41 0,0 0-32 16,0 0-62-16</inkml:trace>
  <inkml:trace contextRef="#ctx0" brushRef="#br0" timeOffset="30465.0548">29100 2943 547 0,'0'0'44'0,"0"0"-15"0,0 0-9 0,0 0-10 16,0 0-7-16,0 0-2 0,0 0-5 15,0 0-1-15,0 0 1 0,-15 5 2 16,4 10 2-16,-2 4 0 0,-1 1-2 16,4-5-1-16,1-1 1 0,2-5-1 15,1-1 5-15,2 1-1 0,1-4 1 16,1-1 0-16,2-4 0 0,-1 0 1 0,1 0 1 15,0 1 1-15,-2 1 1 0,2-1 1 16,0-1-3-16,0 0-1 0,0 0-1 16,0-13-2-16,6-7 1 0,2-3 0 15,-1 1 0-15,1 0 1 0,-2 2-1 16,-1 0 0-16,-1-2 0 0,-1 5-1 16,0 1 1-16,-2 5 1 0,1 5-2 0,0 1 1 15,-2 5-2-15,0-2-2 0,0 2-2 16,2 0-1-16,-2 0 1 15,6 0 1-15,4 4 4 0,3 7 0 0,3 5-2 16,1 1 1-16,-4 1 0 0,3 0-2 16,-2 0 1-16,2 1-2 0,-1-1-2 15,2 2-8-15,-2-2-13 16,-2 0-35-16,3 0-56 0,-6-5-103 0</inkml:trace>
  <inkml:trace contextRef="#ctx0" brushRef="#br0" timeOffset="31065.5597">29651 3534 627 0,'0'0'41'16,"0"0"-10"-16,0 0-11 0,0 0-8 16,0 0-6-16,0 0-3 0,0 0-3 0,0 0-1 15,0 0-1-15,3-8-3 0,13-1 2 16,6-2-2-16,4 5 0 0,3 0 1 15,0 3-3-15,1 1-4 16,0 1 0-16,2 1-6 0,1 0-10 0,-1 0-19 16,-1 0-38-16,-4 0-47 0,-9 0-62 15</inkml:trace>
  <inkml:trace contextRef="#ctx0" brushRef="#br0" timeOffset="31356.0217">29741 3366 572 0,'0'0'53'16,"0"0"-17"-16,0 0-12 0,0 0-10 16,0 0-7-16,0 0-2 0,0 0-4 15,0 0-1-15,0 0-1 0,0 0-2 16,-2-11 0-16,2 11 2 0,0 7 1 0,5 8 2 15,1 6 0-15,0 5-1 0,-1 3-1 16,-2 3 1-16,0 2-1 0,-3 4 0 16,0-1-2-16,0 0-2 0,0-4 0 15,0-1 2-15,-4 0 0 0,1-3 2 16,-1-2-5-16,-1-1-6 0,2-9-18 16,3 1-45-16,0-8-81 0,5-2-144 0</inkml:trace>
  <inkml:trace contextRef="#ctx0" brushRef="#br0" timeOffset="32836.1072">30325 3345 195 0,'0'0'54'0,"0"0"-6"0,0 0-9 15,0 0-8-15,0 0-7 0,0 0-4 16,0 0-2-16,0 0-4 0,0 0-1 0,0 0-2 15,-7-42-2-15,7 30-2 0,0 7 0 16,0 0-2-16,0-5-2 0,3 5 0 16,1-4-1-16,0 1 0 0,-1 4 0 15,2-3 1-15,-2 3-1 0,-2 1 0 16,2 0 0-16,-3 3 0 0,0-1-2 0,0 1 0 16,2 0-3-16,-2-2-1 15,0 2-1-15,1-1 1 0,-1 1-1 16,0 0 3-16,2-2 0 0,-2 2 2 15,0 0 0-15,0 0 2 0,0-1-2 0,1 1 2 16,-1 0 1-16,0 0 1 0,0-2-1 16,2 2 1-16,-2 0-3 0,2-1-1 15,-2 1 1-15,6-2-1 0,-2 0 0 16,5 0-1-16,2-1 0 0,0 1 0 16,-1 1-3-16,-6 1 0 0,8 0-5 0,-7 0 2 15,0 0-3-15,4 0 2 0,-4 0 2 16,1 6 2-16,3 3 3 0,-3-2 4 15,-1 7 3-15,-1-5 1 16,-4 3 1-16,0 6 0 0,0 1-2 0,-5 2 2 16,-4-3-4-16,-1-1 1 0,-3-2-1 15,3-4 0-15,1-2 0 0,1-4-2 16,5-1 0-16,0-1 1 0,3-3 2 16,0 0 0-16,0 0 1 0,0 2 2 15,-2-2 0-15,1 0 2 0,1 1-1 0,-2-1 1 16,2 0-4-16,-1 1-1 0,1-1-1 15,0 0-5-15,0 0-1 0,0 0 0 16,0-1-3-16,7-5 2 16,5-3-5-16,-4 4 0 0,1 1 1 0,1 0 0 15,-4 4 6-15,4 0-1 0,0 0 2 16,2 0 1-16,-1 7 0 0,-3-1 0 16,3 4 0-16,-5-4 1 0,-3 4-1 15,0-2 1-15,-3 2 1 0,1-1 0 16,-1 2 1-16,-4 2-1 0,-6-1 2 0,-5 3-2 15,2-3 1-15,-4-2 0 0,4-4 0 16,-1-2 0-16,5-1-1 0,3-3 1 16,-4 0-1-16,3 0-2 0,-3 0-3 15,-1 0-3-15,7 0-11 0,-2 0-32 16,2-3-80-16,1 2-155 0</inkml:trace>
  <inkml:trace contextRef="#ctx0" brushRef="#br0" timeOffset="33159.392">30191 3755 538 0,'0'0'49'0,"0"0"-9"16,0 0-15-16,0 0-8 0,0 0-9 0,0 0-5 16,0 0 0-16,0 0 0 0,0 0-1 15,0 0 0-15,-13 0 1 0,13 0 1 16,3-2 0-16,10-1-1 0,10 1-2 16,7-5 0-16,2 1 1 0,4-1-2 15,4-3 0-15,1 2-4 0,4-2-2 0,1 1-3 16,3 2-10-16,1 2-24 0,-1 1-62 15,-4 4-77-15,-4 0-110 0</inkml:trace>
  <inkml:trace contextRef="#ctx0" brushRef="#br0" timeOffset="33531.8432">30270 4002 675 0,'0'0'29'16,"0"0"-7"-16,0 0-9 0,0 0-4 0,0 0-7 16,0 0-3-16,0 0 0 0,38-78-1 15,-19 71 0-15,3 3 0 16,2 1-3-16,3 3 3 0,2 0-1 15,2 0 1-15,-1 3 1 0,-1 3 1 0,0 2 0 16,-5-1 0-16,-3 2 0 0,-5-3-2 16,-5 4 1-16,-2 0-2 0,-3 5 2 15,-1 3-1-15,-5 2 2 0,0 6-1 16,-10 1 1-16,-6 7-1 0,-2 0 1 16,-4 5-3-16,-1 0 4 0,0-1-3 0,2-2 2 15,1-2-1-15,4-6-3 0,3-1-1 16,4-11-2-16,4 1-13 0,1-8-25 15,2-4-63-15,1 0-82 0,1-5-102 16</inkml:trace>
  <inkml:trace contextRef="#ctx0" brushRef="#br0" timeOffset="33736.8495">30182 4229 607 0,'0'0'27'0,"0"0"-7"0,0 0-5 16,84-72-8-16,-51 56-4 0,3 0-2 15,5 3-2-15,2 1-2 0,2-1 0 16,3 1-3-16,-2 3-6 0,-1 0-9 16,-5 1-26-16,1 4-45 0,-2-2-52 15,1 1-88-15</inkml:trace>
  <inkml:trace contextRef="#ctx0" brushRef="#br0" timeOffset="34031.8597">31037 3488 561 0,'0'0'59'0,"0"0"-15"0,0 0-14 15,0 0-10-15,0 0-10 0,0 0-7 0,0 0-3 16,0 0-5-16,0 0 1 0,-6-19-1 16,6 19 1-16,3 13 3 0,4 8 1 15,2 8-2-15,2 5 2 0,-4 0-2 16,1 3 0-16,-4-1 2 0,-1 2 0 16,-3-1 0-16,0-3 2 0,0-3 0 0,0-2-3 15,-7-5 6-15,-4-5-7 16,-3-2-2-16,-2-3 0 0,-4-5-12 0,-4-2-23 15,-8-2-81-15,-2-5-108 16,-5 0-69-16</inkml:trace>
  <inkml:trace contextRef="#ctx0" brushRef="#br0" timeOffset="34237.9351">30912 3293 598 0,'0'0'30'0,"0"0"-13"0,0 0-8 0,0 0-11 16,0 0-8-16,0 0-14 16,0 0-31-16,0 0-55 0,0 0-46 15,5-63-122-15</inkml:trace>
  <inkml:trace contextRef="#ctx0" brushRef="#br0" timeOffset="34646.7039">30999 3057 421 0,'0'0'48'0,"0"0"-12"0,0 0-12 15,0 0-8-15,0 0-4 0,0 0 0 16,0 0 0-16,0 0-1 0,0 0-2 15,0 0-1-15,-82 55-2 0,67-42-2 0,4 1 0 16,0-5-2-16,2 2 1 0,4-6 0 16,2-2-1-16,0 1-1 0,3-4 2 15,-1 0 0-15,1 0 2 0,-2 1 1 16,1 1 4-16,-1-2 0 0,2 1 2 16,-1-1 0-16,1 0-4 0,0 0 0 0,0 0-4 15,0-1-3-15,0-13 0 0,3-6 0 16,4-6-1-16,2 1 0 15,2 0 0-15,0 1 1 0,1 0 0 16,-1 0 0-16,0 2-1 0,-2 7 0 0,-2 1 0 16,-3 6 0-16,-1 6-1 0,0-1-1 15,-3 3 0-15,6 0-1 0,5 0 0 16,6 9-1-16,4 7 2 0,-3 6-1 16,0 2 0-16,0 5-2 0,-4 0 1 15,3 1-2-15,-2 2-2 0,-1 1-11 0,-2 2-14 16,-2-3-22-16,2 0-58 0,-4-5-91 15</inkml:trace>
  <inkml:trace contextRef="#ctx0" brushRef="#br0" timeOffset="34930.9201">31267 3713 651 0,'0'0'28'0,"0"0"-9"0,0 0-2 16,0 0-11-16,0 0-1 15,0 0-9-15,0 0-1 0,44-82 0 16,-25 72-1-16,3 5 0 0,2-2-4 15,-1 3-5-15,-5 0-6 0,1 3-10 0,-3 0-12 16,2-2-24-16,5 3-39 0,-8 0-26 16,2 0-49-16</inkml:trace>
  <inkml:trace contextRef="#ctx0" brushRef="#br0" timeOffset="35148.0076">31475 3488 484 0,'0'0'70'0,"0"0"-20"0,0 0-11 16,0 0-11-16,0 0-8 0,0 0-5 0,0 0-5 16,0 0-5-16,0 0-3 0,0 0-4 15,-23-14 0-15,21 14 1 0,1 11 1 16,-1 5 0-16,1 10-1 0,1 2-1 16,0 4 0-16,1 2 1 0,5 1 1 15,1 3-1-15,-2-1-1 0,0-4-4 0,0-1-3 16,-2-1-12-16,0-4-35 0,-2-1-70 15,-1-8-113-15</inkml:trace>
  <inkml:trace contextRef="#ctx0" brushRef="#br0" timeOffset="35643.972">31732 3435 617 0,'0'0'37'0,"0"0"-8"0,0 0-9 0,0 0-8 16,0 0-9-16,0 0-4 15,0 0-2-15,0 0-1 0,46-84-2 16,-32 79 0-16,4 4-1 0,2 1-1 15,-1 0 0-15,6 5-1 0,-4 4 3 0,-3 3-6 16,-1 3 6-16,-5 2-2 0,-5 3-1 16,-1 1 1-16,-5 1-5 0,-1 1 3 15,-7 5-2-15,-4-1 7 0,-9 5 1 16,-4-2 5-16,-3 1-4 0,-2-2 5 16,1-7-1-16,5-2 1 0,4-7 3 0,5-3 3 15,5-6 1-15,2 1 3 0,1-4 1 16,2 1 3-16,0 0-3 0,4-2-2 15,-2 0-4-15,2 0-3 16,0 0-2-16,0 0-1 0,0-4-2 0,0-2-1 16,3 1 0-16,7-5-1 0,0 6 0 15,5-1 1-15,2 4-1 0,-1 1 2 16,7 0-1-16,0 0-1 0,-1 3 3 16,0 2-6-16,1 2 3 0,3 2-6 15,0-2-7-15,0 4 1 0,-1-2-18 0,2 3-22 16,-7-4-50-16,0 4-55 0,-8-5-93 15</inkml:trace>
  <inkml:trace contextRef="#ctx0" brushRef="#br0" timeOffset="35889.2454">32141 3648 557 0,'0'0'52'16,"0"0"-19"-16,0 0-15 0,0 0-10 16,0 0-3-16,0 0 3 0,0 0 0 15,0 0 0-15,0 0-1 0,0 0-1 16,-18 92-5-16,6-59 1 0,-4 2 3 0,-3 2-6 16,-5 3 4-16,-4 2-13 0,-1 0 2 15,-1 2-6-15,0-1-16 16,1-3-24-16,1-2-88 0,7-6-159 15</inkml:trace>
  <inkml:trace contextRef="#ctx0" brushRef="#br0" timeOffset="36275.4222">32004 4089 693 0,'0'0'36'0,"0"0"-15"15,0 0-1-15,0 0-10 0,0 0-6 16,0 0-4-16,0 0-2 0,14-77 0 16,-2 67-2-16,4 4 0 0,3 3 0 15,7 2-1-15,-2 1 1 0,2 0-2 0,-2 0 0 16,0 4 1-16,-1 2 0 0,-3 3 1 15,-2-2 1-15,-1 2 0 0,-4 2 2 16,0-1-1-16,-3 4 1 0,-2 3 0 16,-4-5 2-16,-2 6-2 0,-2 3 2 15,-2 2-1-15,-7 9 1 0,-2 0 1 16,-4-1-1-16,2 3 0 0,-3-4 1 16,2-1-3-16,0-3 2 0,2-4-2 15,3-8-2-15,2 0-1 0,3-7-4 16,2-2-16-16,1 0-27 0,-2-3-69 0,1 3-91 15,-1-2-83-15</inkml:trace>
  <inkml:trace contextRef="#ctx0" brushRef="#br0" timeOffset="36429.2429">32066 4175 317 0,'0'0'-77'16,"0"0"-110"-16</inkml:trace>
  <inkml:trace contextRef="#ctx0" brushRef="#br0" timeOffset="37104.0408">32467 3473 646 0,'0'0'39'0,"0"0"-10"15,0 0-9-15,0 0-5 0,0 0-5 16,0 0-3-16,0 0-2 0,0 0-3 16,0 0 0-16,-9-50-3 0,9 48-1 15,-1 0 0-15,1 2-3 0,0-1 2 16,0 1 0-16,-2 0 1 0,2 0 4 16,0 6-2-16,0 7 0 0,-1 5 0 15,-1-7 0-15,-1 7 0 0,2-7 0 16,-1 3 0-16,0 0-2 0,2 0 2 0,-2 5 0 15,2-7 0-15,0 1 2 0,-1-3-2 16,1-5 0-16,0 0 0 0,0 2 0 16,0-7 0-16,-1 0 0 0,1 0 0 15,0 1 0-15,0 1 0 0,0-1 1 16,0 1-2-16,0 0 1 0,0-1 0 16,0 0-2-16,0 1 2 0,0 6 0 15,0-1 0-15,-2 7 0 0,2 0-1 16,-1-4 1-16,1 2 0 0,0-6 1 15,0 1-1-15,0-3 2 0,0 2-2 0,0-1-2 16,0 0 1-16,0-5 1 0,0 0 1 16,0 0 1-16,0 2-1 0,0-1 1 15,0 1 0-15,0 0 0 0,0-2 0 16,0 1 0-16,0-1 1 0,0 0-2 16,0 0 0-16,0 0-1 0,0-8-1 0,5-5 1 15,4-5-1-15,0-2 1 0,1-1-1 16,4-4 0-16,1-2 0 0,3-1-1 15,0 0 0-15,-1 4 6 16,-2 3-1-16,-4 6 0 0,-2 5 1 0,-3 4-7 16,-3 3-1-16,2 0-1 0,-5 3-4 15,0-1-4-15,6 1-5 0,6 0-15 16,2 4-15-16,4 6-20 0,-7-2-41 16,-7 6-24-16,-4 1-84 0</inkml:trace>
  <inkml:trace contextRef="#ctx0" brushRef="#br0" timeOffset="37316.9814">32512 3703 628 0,'0'0'41'0,"0"0"-13"16,0 0-11-16,0 0-8 0,0 0-5 15,0 0-4-15,0 0 0 0,0 0-1 16,0 0 1-16,4 7 0 0,8 0-3 0,3 6 6 15,0 0-2-15,1 2 0 0,0 0 1 16,4 0-6-16,-1 0-7 0,6-1-13 16,-1-1-22-16,-1-3-43 0,-5-4-63 15,-7-2-142-15</inkml:trace>
  <inkml:trace contextRef="#ctx0" brushRef="#br0" timeOffset="37768.0583">32569 3082 591 0,'0'0'29'0,"0"0"-11"15,0 0-13-15,0 0-5 0,0 0-2 16,0 0-4-16,0 0 6 0,0 0-4 15,0 0 5-15,-37 78 0 16,27-57 4-16,-2-1-5 0,-2-2 5 0,5-3-4 16,-4-4-1-16,7-5 0 0,2-3 0 15,1 2 1-15,3-5 3 0,-1 0 2 16,1 0 6-16,-2 0 3 0,1 2 3 16,-1-2-3-16,2 0-6 0,0 0-5 15,0-12-9-15,9-3 5 0,1-6-5 0,3 2 5 16,-1 2 1-16,-4 4-1 0,-1 1 0 15,-2 6 1-15,-2 2-1 0,0 1 0 16,-3 3-1-16,0-2-1 0,0 2-1 16,1 0-1-16,1-1-1 0,2 1 6 15,4 1-3-15,3 7 8 0,-1 6-7 0,0-1 0 16,-1 4 5-16,-4 0-6 16,1 2 8-16,0 0-11 0,1 0 3 15,-1-2-11-15,3-2-6 0,1-1-14 16,4 0-25-16,2-1-39 0,-3-3-43 0,-4 3-80 15</inkml:trace>
  <inkml:trace contextRef="#ctx0" brushRef="#br0" timeOffset="38098.0449">32792 3064 575 0,'0'0'37'16,"0"0"-11"-16,0 0-11 0,0 0-8 16,0 0 1-16,0 0-1 0,0 0 0 0,0 0-1 15,90 21-4-15,-67-1 1 0,0 5-3 16,-1 5 2-16,-2 4 5 0,-1 3-4 15,-3 7 4-15,-6 4-4 16,-3 3-2-16,-2 5 1 0,-5 7 0 0,0 5-1 16,-3 3-3-16,-9 2 1 0,-4-3 0 15,-4-5-4-15,-6-4 2 0,-2-6-13 16,-1-7-19-16,4-4-22 0,-1-8-64 16,-1-2-104-16</inkml:trace>
  <inkml:trace contextRef="#ctx0" brushRef="#br0" timeOffset="40228.8294">15429 5259 378 0,'0'0'75'0,"0"0"-11"16,0 0-16-16,0 0-12 0,0 0-9 16,0 0-6-16,0 0-6 0,0 0-6 15,-13-9-4-15,13 9-4 0,0-1-2 0,0-1 0 16,0-2 0-16,10-3 0 0,6 0 1 15,9-2 0-15,1 1-1 0,0 2-7 16,0 0 0-16,-4 2-3 0,1 0 4 16,0 1 6-16,4-1 1 0,2 1 1 15,3-2-2-15,0 2-6 0,-2-1-14 16,-8 2-20-16,-3 2-25 0,-6 0-35 16,-2 0-27-16,1 0-48 0</inkml:trace>
  <inkml:trace contextRef="#ctx0" brushRef="#br0" timeOffset="40549.0488">15613 5075 520 0,'0'0'58'15,"0"0"-13"-15,0 0-18 0,0 0-9 0,0 0-10 16,0 0-4-16,0 0-3 0,0 0 0 16,0 0-2-16,0 0-1 0,-13-5 1 15,9 5 0-15,1 1 0 0,0 10 1 16,1 7-1-16,1 0 1 0,1 8-2 16,0 0 0-16,0 1 5 0,0 2-4 0,3 1 5 15,0-1-3-15,0-1-4 0,1-6-1 16,-1 1 0-16,-2-3 0 15,5-2-2-15,-3-3-3 0,1-1-7 16,-1-4-16-16,-1-5-27 0,1 5-52 0,-2-5-80 16</inkml:trace>
  <inkml:trace contextRef="#ctx0" brushRef="#br0" timeOffset="41444.4522">16755 5041 375 0,'0'0'70'0,"0"0"-20"0,0 0-6 0,0 0-13 15,0 0-5-15,0 0-2 16,0 0-6-16,0 0-7 0,0 0-6 0,6-17-7 16,-6 16-4-16,0 1-6 0,0 0-1 15,0 0 3-15,-3 9 3 0,-3 7 9 16,-4 9 4-16,2 5 1 0,-4 2 1 16,0 3 1-16,-1-3-7 0,3-2 2 15,3-4-4-15,0-6-1 0,3-5 0 0,1-5-2 16,1-5-1-16,1 0-2 0,1-5 3 15,-2 0 4-15,2 0 1 0,0 1 5 16,0 1 0-16,0-2 1 0,0 1 1 16,0-1 2-16,0 0 0 0,0 1 2 15,0-1 2-15,0 0-5 0,2-9-4 16,-1-6-2-16,4-8-4 0,-4-1-4 16,3-3 6-16,2-4-8 0,-3-1 5 15,1 1 1-15,1-3-2 0,-1 1 2 16,0 1-1-16,1 3-1 0,0 4 0 0,-2 6 2 15,2 2-1-15,-4 7 2 0,2-1-3 16,-2 2-2-16,1 5 1 0,-1-1-1 16,-1 5 1-16,0-1 1 0,6 1 1 15,7 5-1-15,2 7 1 0,3 9 0 16,-2 1 1-16,0 3-1 0,-1 3 2 16,-1 1-1-16,-1 0 2 0,0 0 0 15,0-2-2-15,-3 1 4 0,3-1-4 16,-3-3 4-16,1-1-5 0,-1-3 1 15,-2-3-1-15,0-6-2 0,-1 1 0 0,-3-4-4 16,-3-4-1-16,4 3-7 0,-2-3-12 16,0 1-34-16,0 4-44 0,-2-4-48 15,1-1-79-15</inkml:trace>
  <inkml:trace contextRef="#ctx0" brushRef="#br0" timeOffset="41699.0331">16690 5317 538 0,'0'0'44'0,"0"0"-9"16,0 0-12-16,0 0-12 0,0 0-7 15,0 0-5-15,0 0-2 0,0 0-3 16,29-81-2-16,-9 72-1 0,-1 3-2 16,6 3-16-16,2 1-23 0,-5 0-56 15,3 2-55-15,1-2-105 0</inkml:trace>
  <inkml:trace contextRef="#ctx0" brushRef="#br0" timeOffset="42355.901">17118 5340 587 0,'0'0'40'15,"0"0"-14"-15,0 0-8 0,0 0-7 0,0 0-4 16,0 0-3-16,0 0-2 0,0 0-1 16,0 0-1-16,0 0 0 0,-32-55-1 15,32 49-1-15,0 1-1 0,2-2-1 16,7-4 0-16,5 4 1 0,2-1-2 16,4 2-1-16,1 5-1 0,2 1 1 0,0 0 0 15,0 1 2-15,-1 5 0 0,-1 5-3 16,-4 1 4-16,-3 3-4 0,-6 2 1 15,-1 1 4-15,-5 3 0 16,-2 4 1-16,-2-1 0 0,-8 3 1 0,-1-1 0 16,-4 0 1-16,2-5 1 0,0-1-1 15,2-8 1-15,5-4 1 0,3-5 1 16,3-3 3-16,-3 0 0 0,3 0 0 16,-4 0 0-16,-3 0 0 0,-1-5-2 15,0 0 0-15,3-2-1 0,-1-3-1 0,2-1-1 16,3-6-2-16,1-3 1 0,0-3 0 15,0 7 1-15,1 1 1 0,3 4 2 16,-1-1-2-16,0-3 0 0,2 0-2 16,-1-5-1-16,0 6 0 0,1 1 0 15,0 5 1-15,-3 3 0 0,1 1 0 16,-3 4 0-16,0-2 0 0,0 2-1 16,1-1 1-16,1-1-2 0,-2 2 0 15,1-2-1-15,-1 2-4 0,0 0 0 16,0 0 2-16,3 0 0 0,1 0 3 0,4 8 1 15,0 4-1-15,2 5 0 0,-4-5 0 16,0 3 0-16,-3 2 0 0,2 0-1 16,0 6 0-16,-1-3 1 0,1-1-2 15,-1-1-6-15,2-5-2 0,2 0-7 16,0-1-7-16,2-3-15 0,4 3-17 16,-4-6-39-16,5-3-29 0,4-3-60 15</inkml:trace>
  <inkml:trace contextRef="#ctx0" brushRef="#br0" timeOffset="43076.0427">17908 5239 374 0,'0'0'37'0,"0"0"-11"0,0 0-10 0,0 0-7 16,0 0-8-16,0 0-2 0,0 0 1 0,0 0-2 16,0 0 0-16,-3-4 2 0,13-2 1 15,-4 0 2-15,0 0 1 16,-1 0 0-16,0-2 1 0,2 2-3 15,-6 1 7-15,2-3 0 0,-1 3 7 0,-1 0 2 16,1 1 1-16,-2 4 0 0,0-6-5 16,0 3 1-16,0-2-4 0,0 2-4 15,0 3-2-15,0-1-2 0,0 1-4 16,0 0 0-16,-2 0-1 0,-1 0-1 16,-3 7 0-16,-1 7 4 0,2 7-4 0,0 1 5 15,4 0-3-15,1 1-1 16,0-2-1-16,0 0-2 0,3-3 0 15,4-1-1-15,1-2 1 0,0-5-2 16,-1 0 2-16,0-4-1 0,2-1-2 0,-2 1 0 16,-4-5-3-16,1 3-5 0,2-4-15 15,4 0-39-15,6-4-36 0,6-5-55 16</inkml:trace>
  <inkml:trace contextRef="#ctx0" brushRef="#br0" timeOffset="43273.8495">17830 4964 559 0,'0'0'35'15,"0"0"-18"-15,0 0-12 0,0 0-8 16,0 0-12-16,-16-82-16 0,21 60-21 0,3 3-55 15,-1-1-55-15</inkml:trace>
  <inkml:trace contextRef="#ctx0" brushRef="#br0" timeOffset="43704.8942">17890 4488 520 0,'0'0'47'16,"0"0"-22"-16,0 0-10 0,0 0-10 15,0 0-3-15,0 0 2 0,0 0-5 16,0 0 3-16,-86 72-4 0,70-48 0 16,-2 2 1-16,1-2-1 0,4-1 0 0,3-2-1 15,1-6 2-15,4-1-1 16,2-5 2-16,1-5 0 0,1 1 0 0,1-5 3 15,-2 0 2-15,2 0 5 16,0 0 2-16,0 0-4 0,0 0-1 0,6-11-5 16,3-4-1-16,4-6 1 0,-2 0 0 15,1 1-1-15,-4 0 2 0,0 6 0 16,-2 1-2-16,-1 4 0 0,-1 0-1 16,1 0 0-16,-4 4-2 0,2 0-1 15,-3 5-2-15,0-1-1 0,5-1 2 0,-2 0 0 16,8 0 3-16,5 2 0 15,3 0 0-15,3 7 0 0,1 4-1 0,1 3 0 16,-2 1-3-16,0 2 1 16,-2 1-1-16,-3 1-6 0,-1-2-5 0,-2 3-13 15,0 3-24-15,-4 0-61 0,3 1-105 16</inkml:trace>
  <inkml:trace contextRef="#ctx0" brushRef="#br0" timeOffset="44014.3336">18690 5320 688 0,'0'0'24'16,"0"0"3"-16,0 0-7 0,0 0-8 15,0 0-6-15,0 0-4 0,0 0-5 16,0 0-1-16,0 0-2 0,0 0-1 16,35-70-1-16,-5 61-4 0,5 2-4 0,6-1-13 15,2 2-11-15,-1 0-22 0,-3 3-30 16,-3 0-44-16,-6 1-60 0</inkml:trace>
  <inkml:trace contextRef="#ctx0" brushRef="#br0" timeOffset="44259.4929">18749 5044 642 0,'0'0'41'0,"0"0"-12"0,0 0-12 15,0 0-8-15,0 0-5 0,0 0-4 16,0 0-3-16,0 0-1 16,0 0 2-16,-6 3 2 0,14 14 2 0,2 6-1 15,1 4 1-15,1 1 2 0,-2 1-4 16,2 2 3-16,-4 1-5 0,1 0-2 16,-1 1 0-16,0 0-2 0,-4-1-3 15,1 0-20-15,-1 0-39 0,-2-3-117 16,-2-1-128-16</inkml:trace>
  <inkml:trace contextRef="#ctx0" brushRef="#br0" timeOffset="44835.9684">19843 5130 531 0,'0'0'56'0,"0"0"-20"16,0 0-11-16,0 0-9 0,0 0-10 16,0 0-6-16,0 0-4 0,0 0-2 15,0 0 1-15,0 0 2 0,-12-6 3 16,8 23-1-16,-2 6 4 0,-1 1-6 16,-1 2 5-16,3-1-1 0,-3 2-1 15,-2-5 1-15,3-1-1 0,1-7-1 0,2-5 1 16,2-5 1-16,2-4 2 0,-1 0 3 15,1 0 1-15,-2 0-1 0,1 2 0 16,0-2-2-16,-3 0-1 0,-1-12 0 16,2 2 1-16,-1-10-1 0,4-2 1 15,0-2-2-15,0-9-4 0,0 1 3 16,3 1-5-16,3 3 3 0,1-1 2 16,-2 2-1-16,3 1 1 0,-1 2-1 15,-1 7-1-15,-2 6 0 0,-1 6 0 16,-3 5-3-16,0-1-2 0,0 1 1 0,7 0 1 15,5 5 3-15,7 9-1 0,2 8-2 16,-2 5-3-16,0 4 1 0,0 4 6 16,-1 2-4-16,3 3 1 0,-5 1-13 15,1-1-10-15,-5-2-21 0,-2-4-35 16,1 3-33-16,-6-7-44 0</inkml:trace>
  <inkml:trace contextRef="#ctx0" brushRef="#br0" timeOffset="45029.7455">19662 5308 501 0,'0'0'10'0,"0"0"-7"16,0 0-2-16,0 0-3 0,0 0-4 0,98-22-1 15,-62 22-3-15,3 0 0 0,2-1-7 16,1 1-17-16,-2-1-29 0,-1-2-25 15,0 0-11-15,-6-2-19 0</inkml:trace>
  <inkml:trace contextRef="#ctx0" brushRef="#br0" timeOffset="45547.9407">20220 5209 495 0,'0'0'58'0,"0"0"-19"16,0 0-18-16,0 0-3 0,0 0-10 15,0 0-3-15,0 0-2 0,0 0-1 0,0 0 3 16,0 0-6-16,-51 23 4 0,43-5-5 15,1-2-1-15,4 0-1 0,1 1-2 16,2-3 1-16,0 2-3 0,0-4-2 16,3-3-1-16,3 1-2 0,-1-3 0 15,1 1 7-15,-3-5 2 0,5 0 4 16,4-3 2-16,3 0 1 0,7 0 0 16,-5-9 0-16,2-3 1 0,-1-3-2 15,-1-1 1-15,-2 0 0 0,0-3 1 16,1 3-1-16,-3-1 4 0,-4 3 1 0,0 2 1 15,-3 4 6-15,-3 4 2 0,2-5 1 16,-2 6 0-16,0 0-2 0,0-1-9 16,-3 4 3-16,0-1-9 0,0 1 2 15,1 0 3-15,-1-1-7 0,1 1 4 16,-1 0-4-16,4 0 1 0,-1 12-1 0,2 8 1 16,1 5-2-16,-2 2 1 15,-1 4 1-15,0 2-1 0,0 5 2 16,-1 2-1-16,-2 2 0 0,0 3-1 15,0-1 0-15,0-1-1 0,-2 0 2 0,-4-4-3 16,0-2 1-16,-1-5-2 0,-2-5 1 16,-1-7 0-16,-2-3 2 0,-3-7 6 15,-1-5-5-15,-6-2 1 0,-1-3 1 16,1-8-5-16,-1-7 4 0,3-4 1 16,4-2-3-16,1-4 2 0,7-4-1 0,2-5 0 15,6-3-2-15,3-5-1 0,11 0-3 16,11-1-1-16,7 0-5 0,7 1-5 15,5 5-10-15,4 2-25 16,3 4-18-16,-1 1-38 0,3 4-23 0,-3 0-12 16</inkml:trace>
  <inkml:trace contextRef="#ctx0" brushRef="#br0" timeOffset="45796.9975">20910 5089 544 0,'0'0'59'0,"0"0"-20"16,0 0-7-16,0 0-9 0,0 0-4 15,0 0-3-15,0 0-6 0,0 0-3 16,0 0-3-16,0-27-4 0,0 25-2 16,0 2-1-16,0 0 0 0,1 0 1 15,1 10 2-15,2 7 0 0,1 10 0 16,-1 0 3-16,1 2-5 0,0 3 6 16,-1 1-5-16,-1 0-1 0,0-1 0 15,0 0-4-15,-2-3 2 0,-1-3-2 16,0-3 3-16,0-4-1 0,-1-3 0 0,-5-3-3 15,-3-4-2-15,-2-1-5 0,-1-1-18 16,-6-7-42-16,-3 0-85 0,-3-15-140 16</inkml:trace>
  <inkml:trace contextRef="#ctx0" brushRef="#br0" timeOffset="45997.6291">20810 4831 612 0,'0'0'55'15,"0"0"-22"-15,0 0-12 0,0 0-10 16,0 0-6-16,0 0-2 0,0 0-2 16,0 0-3-16,0 0-5 0,-6-18-11 15,6 16-31-15,0 1-76 0,0-5-141 0</inkml:trace>
  <inkml:trace contextRef="#ctx0" brushRef="#br0" timeOffset="46465.0472">20696 4592 607 0,'0'0'29'0,"0"0"-13"0,0 0-10 16,0 0-4-16,0 0-2 16,0 0-2-16,0 0 2 0,0 0 0 0,-78 55-3 15,66-39 0-15,3 1-2 0,2-5 0 16,-1 1 1-16,5-2 0 0,-2-2 2 16,2 2 1-16,2-7 1 0,-1 1 1 15,2-5 2-15,-1 0 0 0,1 0 1 16,0 2 3-16,-1-1 2 0,1 0 4 0,0-1 1 15,0 3 3-15,0-3 2 0,0 0-1 16,0 0-5-16,0 0-6 0,0-10-3 16,4-5-4-16,3-7 0 0,1 1 0 15,1-2 0-15,0 0 0 0,0 2 0 16,-1 2 0-16,1-1 1 0,-3 2 0 0,1-1-4 16,-2 7 4-16,2-1-5 0,-3 3 1 15,2 2 1-15,-2 0-2 16,-1 3-1-16,5 1 0 0,-3 4 0 15,7 0 1-15,6 0 1 0,1 10 1 0,6 5 2 16,-2 5-4-16,-2 2 5 0,-1 3-5 16,-2 1 0-16,0 2 0 0,-1 2-8 15,-2 2-18-15,-1 1-36 0,-1 4-54 16,-2 1-82-16,0 1-79 0</inkml:trace>
  <inkml:trace contextRef="#ctx0" brushRef="#br0" timeOffset="46769.6598">21484 5313 719 0,'0'0'18'0,"0"0"5"16,0 0 2-16,0 0-5 0,0 0-5 15,0 0-8-15,0 0-5 0,0 0-4 16,0 0-2-16,0 0-3 0,-4-15-3 16,21 2-6-16,10-1-2 0,10 2-2 15,3 2-6-15,3 0-6 0,-5 5-11 16,-3-2-14-16,-6 3-28 0,-2 1-45 0,-7 0-65 15</inkml:trace>
  <inkml:trace contextRef="#ctx0" brushRef="#br0" timeOffset="46993.8929">21523 5099 595 0,'0'0'53'0,"0"0"-19"15,0 0-13-15,0 0-9 0,0 0-8 0,0 0-4 16,0 0-1-16,0 0 1 0,0 0 1 16,4 21 0-16,7 3 2 0,0 5 2 15,-1 4-5-15,-1 5 5 0,-1 2-6 16,-3 4-1-16,-2 1 0 0,-2 5-5 16,-1 4-4-16,-1-6-26 0,-5 1-58 0,-3-7-153 15,2-4-70-15</inkml:trace>
  <inkml:trace contextRef="#ctx0" brushRef="#br0" timeOffset="47583.7877">22574 5048 507 0,'0'0'69'0,"0"0"-11"0,0 0-18 16,0 0-17-16,0 0-12 0,0 0-6 0,0 0-5 15,0 0-3-15,0 0-4 0,-26-31 3 16,19 41 0-16,-3 11 3 0,-6 6 1 16,0 7 1-16,-3 3 3 0,2-1-5 15,1 0 6-15,-1-1-6 0,4-3 0 16,-2-6-1-16,8-8 0 0,0-1 1 0,2-8 0 16,4-4 2-16,-1 1 1 0,2-6 2 15,-1 0 2-15,1 0 0 16,0 0-1-16,0 0-2 0,0-13-2 15,6-8-1-15,4-5 0 0,3-2 0 0,-2-1-3 16,1-2 4-16,1 4-4 0,-1 0 3 16,-3-1 2-16,0 4-3 0,-1 3 2 15,-4 4-1-15,-1 7 1 0,-2 6 0 16,-1 4-1-16,0-1-1 0,0 1-1 16,0-2-2-16,2 0-1 0,-2 2-2 0,0 0 4 15,1 2 1-15,5 12 2 0,-2 7 2 16,2 8 2-16,0 2-3 0,0-1 3 15,0 2-5-15,2-2-1 16,1 0 1-16,0 1-1 0,0-2 0 0,2-2-2 16,-2-1-2-16,0-2-7 0,0-3-13 15,0-3-24-15,0-1-37 0,-2-6-52 16,-3-5-62-16</inkml:trace>
  <inkml:trace contextRef="#ctx0" brushRef="#br0" timeOffset="47790.5843">22344 5266 614 0,'0'0'35'16,"0"0"-7"-16,0 0-12 0,0 0-11 15,0 0-4-15,0 0-3 0,0 0 0 16,0 0-2-16,87-3-5 0,-47-2-8 0,1 3-16 15,0 0-22-15,-1 0-51 0,-1 0-38 16,-1-2-91-16</inkml:trace>
  <inkml:trace contextRef="#ctx0" brushRef="#br0" timeOffset="48191.799">22723 5423 629 0,'0'0'24'16,"0"0"-5"-16,0 0-4 0,0 0-7 16,0 0-3-16,0 0-4 0,0 0-1 0,0 0-1 15,0 0 0-15,85-51-1 0,-69 49-4 16,-3 2 1-16,-3 0 0 0,5 0 3 15,-4 5 1-15,3 1 1 16,-2 1-2-16,-4-2 0 0,2 5 1 0,-3 2-1 16,-1-4 2-16,-2 7-1 0,-2 2 1 15,-2 1 1-15,-3 7-1 0,-7-1 1 16,-3 1 1-16,-3-1-1 0,-2 0 2 16,-3 2-1-16,-1-2 1 0,2 1-1 15,1-4 0-15,3-2 0 0,3-6-2 0,4 2-1 16,5-6 0-16,0-1-3 0,1 2 2 15,3-2-1-15,0 4 1 0,0-5-1 16,8 4-3-16,9-7-6 0,9 1-9 16,4-5-31-16,8-3-57 0,3-9-73 15,6-3-106-15</inkml:trace>
  <inkml:trace contextRef="#ctx0" brushRef="#br0" timeOffset="48607.8143">23250 5147 714 0,'0'0'29'0,"0"0"-8"15,0 0-7-15,0 0-7 0,0 0-7 0,0 0-5 16,0 0-2-16,0 0 1 0,0 0 2 16,0 0 0-16,5 7 2 0,8 16 4 15,-1 3-4-15,-2 0 4 0,0 1-4 16,-4-1 0-16,-2-8 0 0,-1-1-1 16,-1-6 1-16,-2-7 0 0,1 2 1 0,-1-6 1 15,0 0 2-15,0 0 0 16,0 2 3-16,2-2-2 0,-2 0 0 0,0 0-2 15,3-12-3-15,1-7 2 0,4-4 0 16,1-2-2-16,1 0 0 0,5 0-6 16,1-2 2-16,2 2-5 0,-2 3 1 15,3 3-1-15,-2 5-5 0,-6 5-4 16,2 1-6-16,4 6-13 0,-1 2-28 16,1 0-49-16,-2 0-50 0,-7 4-93 15</inkml:trace>
  <inkml:trace contextRef="#ctx0" brushRef="#br0" timeOffset="48825.6877">23315 5308 608 0,'0'0'36'0,"0"0"-15"15,0 0-10-15,0 0-7 0,0 0-3 16,0 0 2-16,0 0-2 0,0 0-1 0,0 0 0 15,94 12-2-15,-71-4 0 0,0-1-2 16,-3 3-6-16,2-2-2 0,-1 2-5 16,0 0-9-16,-1-1-29 0,4 2-51 15,-7-4-70-15,6-2-99 0</inkml:trace>
  <inkml:trace contextRef="#ctx0" brushRef="#br0" timeOffset="49277.7297">23369 4582 616 0,'0'0'24'0,"0"0"-12"0,0 0-10 15,0 0-2-15,0 0-2 0,0 0 0 16,0 0 2-16,0 0-1 0,0 0 1 0,-62 93-1 16,52-71 1-16,3-8-1 0,1 0 0 15,2-5 0-15,1-6-1 0,1 2 1 16,2-5 1-16,-1 0 2 0,1 0 2 16,0 1 2-16,-1-1 4 0,1 0 3 15,0 2 0-15,0-2-3 0,0 0-2 0,0-9-5 16,4-7-3-16,2-2 1 0,1-2-1 15,3 2 1-15,-1 1-1 0,0-2 1 16,-4 7 0-16,4-1 1 0,-5 5-1 16,-1 3-1-16,0 2 0 0,-3 3-1 15,0-2 0-15,0 2 0 0,2 0-2 16,-1-1 0-16,5 1-2 0,4 0 3 16,3 8 1-16,4 3 0 0,1 6 1 15,0 3-2-15,0 3 1 0,2 1-2 16,0 2-2-16,1 3-6 0,-1 3-12 0,-3-4-37 15,2 2-65-15,-2-2-169 0</inkml:trace>
  <inkml:trace contextRef="#ctx0" brushRef="#br0" timeOffset="49816.9103">24641 5305 612 0,'0'0'43'0,"0"0"-9"16,0 0-11-16,0 0-11 0,0 0-4 15,0 0-3-15,0 0-2 0,0 0-4 16,0 0 0-16,23-9 0 0,3 1-2 0,4 1 2 15,3-1-2-15,2 2-1 0,0 2-1 16,-2-1-4-16,-1 1-9 0,-2 3-7 16,-2 0-17-16,-2-1-33 0,-3 1-50 15,-7 1-70-15</inkml:trace>
  <inkml:trace contextRef="#ctx0" brushRef="#br0" timeOffset="51415.9747">25851 5127 473 0,'0'0'59'16,"0"0"-11"-16,0 0-15 0,0 0-8 15,0 0-8-15,0 0-5 0,0 0-4 16,0 0-4-16,0 0 0 0,0 0-2 16,-26-50-1-16,26 43-1 0,0-4 0 15,0 0-2-15,6-5 1 0,1 5-2 0,3 0 1 16,6-1 0-16,0 3 0 0,1 2 0 15,-4 2-1-15,3 2 0 0,-1 3 1 16,1 0-2-16,1 1 1 0,0 6-2 16,-2 4 0-16,-1 3-2 0,-4 3 0 15,2 3 2-15,-5 0 1 0,-3 7 4 16,-4 0 1-16,0 2-1 0,-2 1 4 16,-7 1-5-16,-5-3 2 0,-1 0-3 15,-4-4-1-15,-4-1 3 0,0-2 1 16,-8-1 2-16,0-4 0 0,-2 0-3 0,1-4 2 15,5-1-1-15,9-5 1 0,-1-3 1 16,9-1-2-16,4-2 2 0,2 2 2 16,4-2 2-16,-2 0 1 0,2 0-4 15,0 0-3-15,0-3-4 0,8-9 1 16,8-2-1-16,7-1 3 0,4 3-2 0,2 4 0 16,1 2 0-16,-1 5-2 0,2 1-3 15,-2 0-1-15,-2 1 0 16,0 5 5-16,0 4 2 0,-1 0-3 15,0 1-8-15,-3 1-21 0,0-1-22 0,-9-3-34 16,4 2-28-16,-8-3-36 0</inkml:trace>
  <inkml:trace contextRef="#ctx0" brushRef="#br0" timeOffset="51832.6579">26281 5073 561 0,'0'0'48'0,"0"0"-16"0,0 0-13 16,0 0-7-16,0 0-10 0,0 0-4 15,0 0-4-15,0 0-2 0,0 0 3 0,56-25-2 16,-29 25 1-16,2 0-5 0,0 0-5 15,-1 0-7-15,-2 4-8 0,-4-2-2 16,-7 1-2-16,0 0 9 0,-5-1 10 16,-6-2 10-16,1 2 15 0,-5-2 6 15,0 0 7-15,0 0 3 0,1 0-2 0,1 0 1 16,-2 0-2-16,0 0 2 16,1 0-6-16,-1 3-5 0,0-3-6 15,1 1-2-15,-1-1 0 0,0 6 0 16,0 2 0-16,-4 9 0 0,-2 2-1 0,0 2 3 15,-2 2-5-15,2 3 2 0,-1 2-5 16,-1 2 0-16,0 0-1 0,1 2-3 16,-1 1 1-16,1 2-6 0,-1-3-8 15,2 0-16-15,0-2-40 0,-1-2-74 16,2-9-139-16</inkml:trace>
  <inkml:trace contextRef="#ctx0" brushRef="#br0" timeOffset="52415.7118">26260 5335 356 0,'0'0'28'0,"0"0"-15"15,78-14-7-15,-47 10-5 0,2-2-1 16,0 0-1-16,3-1-3 0,-1-3 1 15,-2 1-3-15,1 0-2 16,-3-3 1-16,0 0-1 0,-2-2 0 0,0 0-7 16,-4 0-2-16,0 1 5 0,1-2 6 15,0 1 7-15,-3-1 9 0,-6 4 1 16,-3 2 7-16,-7 5 9 0,-4 1 9 16,1 1 0-16,-4 2-1 0,0-1-4 15,0 1-5-15,0 0-5 0,2 0-1 0,-2 0 0 16,0-3 1-16,0 3-4 0,0 0-4 15,0 0-1-15,0 0-3 0,0 0 1 16,0 0 0-16,-2 0-5 0,1 0-1 16,-1 0-2-16,-3 0-2 0,-1 0 0 15,-6 0-1-15,4 0 0 0,-1 6 0 16,-5 3 0-16,2 1 0 0,-3 7 4 16,1 1-4-16,2 2 3 0,1 3-3 15,1 1 0-15,2 2 1 0,2 3-1 16,3 0 0-16,1-1-2 0,2 0 1 0,0-2-1 15,8-4 1-15,4-1-1 0,1-1 1 16,5-8 0-16,2-1 1 0,2-6 0 16,4-5 0-16,1 0-1 0,3-10 0 15,2-8 0-15,-1-2 0 0,-4-3 3 16,-3-4-2-16,-4-1 4 0,-3-1 1 16,-7-1 2-16,-3-1 1 0,-7 1 0 0,0 1 0 15,-7 0-6-15,-3 2 4 16,-3 2-7-16,-3 6 2 0,0 3-1 15,-4 8-4-15,-3 4-4 0,-3 4-14 0,-5 7-48 16,2 9-99-16,4 3-131 0</inkml:trace>
  <inkml:trace contextRef="#ctx0" brushRef="#br0" timeOffset="54575.8064">27453 5484 503 0,'0'0'55'0,"0"0"-19"16,0 0-10-16,0 0-7 0,0 0-3 15,0 0-2-15,0 0-4 0,0 0-3 0,0 0 0 16,0 0-3-16,-19-84 2 0,18 71 0 16,1-1-1-16,0-4-2 0,0-2-3 15,0-4 0-15,0 1 0 0,0 1-1 16,0-1 2-16,0 6 0 0,1-1-4 16,1-1 3-16,-1 1-4 0,1 0 3 0,-1 0-1 15,1 7 0-15,-2 5 2 0,1 2-1 16,-1 4 0-16,0-2-3 0,0 2-1 15,0 0 0-15,0 0 1 16,2 0 2-16,-1 11 0 0,1 7 2 0,1 8 3 16,-1 3-6-16,2 2 4 0,1 1-9 15,-1 0-3-15,4 0 3 0,2 0 0 16,1-2 6-16,1-2 1 0,1-4-6 16,-2-4-14-16,0-7-11 0,-2-1-6 15,3-1 7-15,-4-5 7 0,6 2 3 0,0-6-7 16,4-2-13-16,1 0-5 0,-1-7 6 15,-3-5-5-15,2-3 6 0,-2-3 7 16,0-2 7-16,-1-1 18 0,0-4 14 16,-1 1 5-16,-2-3 6 0,-2-2-3 15,-1 0 5-15,-3-3 17 0,2 0-2 16,-4 2 10-16,0 3 22 0,-1 7-12 16,-2 8 6-16,0 1-6 0,0 5-23 15,0 0-9-15,0 2-6 0,0 4-9 16,0-2-7-16,0 2-2 0,0 0-4 0,0 0 1 15,-2 0 1-15,-5 10 0 0,-4 12 6 16,-3 5 1-16,5 3-6 0,1 2 1 16,5 0-7-16,3-1 1 0,0-2 4 15,3-1 1-15,5 1 3 0,1-3-4 16,-1-2-1-16,0-2-3 0,-2-9 0 0,1-1 2 16,-4-2 0-16,-1-8 2 0,1 3 0 15,-3-5-1-15,0 0 6 16,0 0 2-16,0 1 1 0,0-1 1 15,0 0 0-15,0 0 2 0,0 0-3 0,-3-3 3 16,0-6-2-16,-2 1-2 0,5-5-1 16,0-4 0-16,2 2-4 0,5-3-1 15,5 4-1-15,2 4 0 0,5 0 0 16,7 3 1-16,4 4 1 0,2 1 1 16,-1 2-1-16,-4 0-4 0,-4 8 2 0,-5 1-1 15,-7 0 2-15,-4 4 3 0,-2-5-2 16,-5 4 2-16,0 4 3 15,0-1 1-15,-8 4 2 0,-6-6-2 16,-1-2-1-16,-5-2-1 0,0-5-1 0,-5-2-2 16,-1-2-4-16,-2 0-8 0,-1-4-19 15,-3-3-65-15,4-1-84 0,4-4-113 16</inkml:trace>
  <inkml:trace contextRef="#ctx0" brushRef="#br0" timeOffset="56751.5852">28677 5185 437 0,'0'0'78'0,"0"0"-19"16,0 0-18-16,0 0-18 0,0 0-8 15,0 0-4-15,0 0-6 0,0 0-2 16,0 0-3-16,0-17-3 0,0 16-2 16,0 1 1-16,0 0 0 0,-2 1 8 15,2 13-3-15,0 7 4 0,0 7-5 0,0-1 0 16,0-3 0-16,0 0 0 0,3 1 2 15,2-4-2-15,-1-1-1 0,0-5 1 16,0 0-2-16,1 0 2 0,-2-4 1 16,1 6-1-16,-1-7 1 0,-3 2-2 15,0 3 1-15,0 1 0 0,-6 1 0 16,-3-1 0-16,-5-2 1 0,-2-2-3 16,-6-2-3-16,-2 1-4 0,-2-5-10 15,0-1-31-15,5-3-54 0,0-2-80 16,5-7-103-16</inkml:trace>
  <inkml:trace contextRef="#ctx0" brushRef="#br0" timeOffset="56989.894">28532 4987 513 0,'0'0'44'15,"0"0"-13"-15,0 0-16 0,0 0-6 16,0 0-8-16,0 0-5 0,0 0-9 16,0 0-15-16,0 0-48 0,-9-55-43 0,9 55-71 15</inkml:trace>
  <inkml:trace contextRef="#ctx0" brushRef="#br0" timeOffset="57490.2559">28489 4747 571 0,'0'0'20'0,"0"0"-7"0,0 0-7 0,0 0-7 16,0 0-1-16,0 0 1 0,0 0 1 15,0 0 2-15,0 0-1 0,-39 77-1 16,29-58 1-16,2 1 0 0,1-3-1 16,1-5 1-16,0 0-2 0,2-5 2 15,1-4 0-15,2 3 0 0,1-6 2 16,-1 0 2-16,1 0 4 0,0 1 3 0,-2 1 2 15,2-1 2-15,-1-1-2 0,1 0-3 16,0 0-3-16,0-1-3 0,0-15-4 16,0-5 0-16,1-5 0 0,3 0 0 15,3 3 0-15,-1 1-1 0,-1 7 2 16,-1 0-1-16,-1 5 1 0,-2 4-1 0,1-3 0 16,-1 5 0-16,1-1-1 15,-1 0-1-15,-1 5-1 0,0 0-3 16,0 0-3-16,2 0-3 0,-2-3-2 15,2 3 2-15,4 0 6 0,6 0 4 0,6 3 3 16,4 4 0-16,3 0-1 0,-1 2-2 16,-1 0-1-16,-2 0-3 0,-2 1-7 15,-2 0-2-15,-4 1-8 0,-1 3 3 16,0 0 0-16,-1 2 0 0,-2 2-10 16,-1 2-17-16,-4-7-39 0,-1 4-33 15,-3 0-128-15</inkml:trace>
  <inkml:trace contextRef="#ctx0" brushRef="#br0" timeOffset="58236.3394">30044 5285 475 0,'0'0'63'0,"0"0"-19"0,0 0-15 16,0 0-11-16,0 0-6 0,0 0-2 15,0 0-1-15,0 0-3 0,0 0-3 0,0 0-2 16,-11 0-2-16,11 0 1 0,0-1 3 15,2 1 0-15,15-2 1 0,9-1-1 16,7 0-1-16,-1-2-3 0,-2 1-1 16,-4-2-2-16,-8 3-1 0,-1-1 0 15,-1 0-1-15,3 1-5 0,-2 0-8 16,2 2-20-16,-7-1-27 0,-5 0-33 16,0 2-4-16,-7 0 5 0,0 0 4 15,-6 8 1-15</inkml:trace>
  <inkml:trace contextRef="#ctx0" brushRef="#br0" timeOffset="58451.6013">30090 5384 219 0,'0'0'75'0,"0"0"-5"15,0 0-10-15,0 0-13 0,0 0-8 16,0 0-11-16,0 0-8 0,0 0-7 16,0 0-4-16,0 0-2 0,-11 4-3 15,10-2 0-15,1-2-1 0,0 1 1 16,0 1-2-16,0 0 2 0,0 3-1 15,0 0 0-15,3 1 2 0,3 1-1 0,4-3 0 16,7-3 0-16,6-1-3 0,7 0-2 16,2-1-3-16,2-5-12 0,0-2-16 15,3 3-37-15,-1 0-65 0,3-2-88 16</inkml:trace>
  <inkml:trace contextRef="#ctx0" brushRef="#br0" timeOffset="59008.393">31320 5114 450 0,'0'0'54'15,"0"0"-10"-15,0 0-12 0,0 0-9 16,0 0-6-16,0 0-3 0,0 0-2 16,0 0-2-16,0 0-2 0,0 0-3 15,-12-35-3-15,11 33-2 0,-6 2 0 16,-3 0-4-16,-6 3 3 0,-4 8-2 0,-4 4-2 15,3 2 7-15,2-1-7 0,2 1 4 16,2 1 4-16,2 2-5 0,3 0 5 16,1 0-4-16,1 0 1 0,2-6 0 15,3-3 0-15,3 0 0 0,0-1 0 16,0 1 0-16,4 3 0 0,6-5 1 0,-2-3 1 16,3 0-1-16,-1-3-1 15,0-3 2-15,8 0 1 0,2 0-1 16,8-6 5-16,2-3-1 0,0-4 1 15,-1 1-1-15,-3-3-2 0,-5 0-1 0,-4 0 1 16,-4-3 3-16,-3-1-6 0,-4-2 5 16,-3 0-4-16,-3-2 3 0,0 0-1 15,-6 2 0-15,-4 0 0 0,-2 1-2 16,-1 2 0-16,-3 4-2 0,3 5 0 16,-3 3-2-16,0 3-3 0,-2 3-8 0,-5 5-5 15,4 10-11-15,-2 2-32 0,5 8-62 16,2 0-115-16</inkml:trace>
  <inkml:trace contextRef="#ctx0" brushRef="#br0" timeOffset="59198.6202">31690 5360 667 0,'0'0'31'0,"0"0"-6"0,0 0-10 0,0 0-7 16,0 0-8-16,0 0-7 0,0 0-22 15,0 0-98-15,0 0-184 0</inkml:trace>
  <inkml:trace contextRef="#ctx0" brushRef="#br0" timeOffset="74754.4964">15916 7181 414 0,'0'0'57'0,"0"0"-15"16,0 0-9-16,0 0-9 0,0 0-5 0,0 0-7 16,0 0-2-16,0 0-3 0,0 0-2 15,-39-80-1-15,37 75 0 0,2 5-1 16,-2-1-1-16,2 1-1 0,0-2 1 16,-1 0-2-16,1 1-1 0,-2-1-1 15,2 0-3-15,-1 2-2 0,1 0 2 0,-2 0 1 16,2 0 3-16,-1 13 1 0,1 6 0 15,0 8 4-15,0 0-3 0,1 0 3 16,2 1-5-16,0-3 0 0,1 0 0 16,-1-1 0-16,0-3 1 0,0 0-1 15,1-1 1-15,-1 0 0 0,0-7-1 16,0 3-1-16,0-6-1 0,0 1-3 16,1-1-5-16,-2 1-7 0,-1 0-15 15,2-6-30-15,0 7-37 0,0-5-42 16,1 6-56-16</inkml:trace>
  <inkml:trace contextRef="#ctx0" brushRef="#br0" timeOffset="75232.9155">16279 7166 516 0,'0'0'35'0,"0"0"3"0,0 0-10 16,0 0-10-16,0 0-6 0,0 0-6 15,0 0-4-15,0 0-2 0,0 0-4 16,-67-25-2-16,56 36 0 0,0 7 4 16,-2 7-3-16,1 2 2 0,2 2-3 0,0-1 0 15,4-1 0-15,2-8-5 0,1-1 0 16,3 0-1-16,0-1-1 0,0 3 5 15,6-2 2-15,3-4 0 0,-1-4-1 16,2-2-4-16,-2-2-1 0,2-4 3 16,7 1 8-16,3-3 8 0,6 0 0 15,-1-5-1-15,-1-4-2 0,-1 0-2 16,-2 0 4-16,-4-2-1 0,-3-1 2 16,-5 3 3-16,-1-3 1 0,-4-3 2 15,0 4 2-15,-2-7 1 0,-2 0-1 0,0-2 1 16,-6-4 0-16,-4 3 2 0,-3 1-1 15,-2 1-4-15,1 4 0 0,-5-1-12 16,-1 5 3-16,-1 0-4 0,0 3-2 16,4 1-1-16,0 5-1 0,2 2-3 15,0 2-4-15,-2 8 0 0,4 6-7 16,5 4-10-16,4 2-20 0,4 1-17 16,7 3-62-16,8-4-37 0</inkml:trace>
  <inkml:trace contextRef="#ctx0" brushRef="#br0" timeOffset="75592.0713">16640 7140 472 0,'0'0'68'15,"0"0"-12"-15,0 0-12 0,0 0-10 0,0 0-11 16,0 0-5-16,0 0-7 0,0 0-2 16,0 0-2-16,0 0-4 0,-37-44-1 15,36 44-2-15,-2-1-2 0,3 1 0 16,0 0-2-16,0 0 1 0,-1 0 1 16,1 0 0-16,0 11 2 0,0 5 1 0,0 5-1 15,4 2 1-15,0 1 5 0,-1 2-7 16,2 1 5-16,0-2-7 0,0 0 0 15,-1 0 1-15,-1-1-1 16,1-1 3-16,-1-2-1 0,-1-4 0 0,1-2-2 16,-2-5-1-16,3 1-2 0,-4 0-2 15,3-7-8-15,-2 2-12 0,-1-6-26 16,0 0-57-16,0 0-92 0,2 0-85 16</inkml:trace>
  <inkml:trace contextRef="#ctx0" brushRef="#br0" timeOffset="75827.0157">16900 7374 679 0,'0'0'38'16,"0"0"-11"-16,0 0-7 0,0 0-5 0,0 0-4 15,0 0-6-15,0 0-3 0,0 0-1 16,0 0-3-16,0 0-2 0,-12 1-5 16,11-1-9-16,-2-1-19 0,3 1-53 15,0 0-107-15,0 0-119 0</inkml:trace>
  <inkml:trace contextRef="#ctx0" brushRef="#br0" timeOffset="76607.3357">17235 7174 668 0,'0'0'29'16,"0"0"-10"-16,0 0-7 0,0 0-5 15,0 0-4-15,0 0-2 16,0 0-2-16,0 0-2 0,0 0-1 0,-16-68-1 16,31 61-1-16,4 3 1 0,1 2 0 15,3 2 1-15,-1 2-2 0,-1 7 1 16,1 0 1-16,-3 5 0 0,0 0 3 16,-5 2-2-16,1 2-1 0,-8 2 5 15,-3 1-5-15,-4 3 5 0,0 2-4 0,-11 1 2 16,-7 2 0-16,-2 0 0 0,-8-2 1 15,0 1-2-15,-1-2 3 0,1-5-1 16,2-4 1-16,5-4 0 16,6-4 0-16,6-4-2 0,6-2 1 0,3-3 1 15,-1 0-1-15,1 0-1 0,0 0-6 16,0 0-5-16,0 0 1 0,6 0 2 16,7-6 3-16,7-2 1 0,5 0 1 15,-1 0-1-15,2 0-7 0,-1 2-3 16,-2 0-3-16,0-1-2 0,-2 3 7 0,2 0 3 15,1-3-1-15,2 3 1 0,0-4-1 16,2 2 5-16,-1 0 0 0,1 0-2 16,-4 1 2-16,1-2 1 0,-5 1 1 15,2-3 6-15,-4-1 0 0,-4 5 1 16,-4-6 1-16,1 0 3 0,-6 4 3 16,2-9 5-16,-4 8 0 0,-3-5 5 15,0-3 0-15,0 0 1 0,-3-1 0 16,-3 4 0-16,-1 1 1 0,1 3-8 15,-4-2 2-15,4 4-8 0,-1 1-1 0,-1 0 0 16,3 3-1-16,2 1 0 0,3 2-2 16,-1-2-2-16,1 2-3 0,-2 0-3 15,1 0 0-15,-1 0-2 0,-1 0 3 16,0 11 3-16,0 7-3 0,2 5 6 16,1 0-5-16,0 0 1 0,7-1 1 0,2-1-1 15,2-1 0-15,1 0 0 16,2-3 0-16,1-2 0 0,1-2 0 0,-3-1 0 15,2 1 1-15,0-2 2 0,-2-3-2 16,2 3 0-16,-8-5 0 0,5 2-2 16,-5-3 1-16,-4-3 0 0,2 4 0 15,-3-1-3-15,-2 4 0 0,0 5-1 16,-7 1-4-16,-12 5-14 0,-4-1-22 16,-7 0-57-16,-5-1-79 0,-6-4-100 15</inkml:trace>
  <inkml:trace contextRef="#ctx0" brushRef="#br0" timeOffset="76809.0718">17716 7227 641 0,'0'0'29'0,"0"0"-15"16,0 0-4-16,0 0-5 0,0 0-4 0,0 0-1 15,0 0-2-15,0 0-1 0,0 0-3 16,95-86-10-16,-69 79-18 0,-7 2-52 16,1 5-69-16,-6 0-135 0</inkml:trace>
  <inkml:trace contextRef="#ctx0" brushRef="#br0" timeOffset="77788.056">18784 6585 582 0,'0'0'51'0,"0"0"-18"0,0 0-13 15,0 0-12-15,0 0-5 0,0 0-2 0,0 0-1 16,0 0-1-16,0 0-2 0,-52-5 2 15,26 28 1-15,0 7 0 0,-3 8-2 16,-2 8 2-16,3 7-2 0,-1 8 3 16,3 7-2-16,0 4 3 0,1 6 1 15,3 1-2-15,-1 0 2 0,5-2-4 16,3-1-1-16,4-4 1 0,5-4 0 16,6-3 2-16,0-4-2 0,7-4 3 15,7-2-3-15,3-1 1 0,3-6 1 16,1-3-5-16,5-1 2 0,1-4-8 0,4-2-8 15,5-5-20-15,2-4-57 0,4-3-88 16,0-8-112-16</inkml:trace>
  <inkml:trace contextRef="#ctx0" brushRef="#br0" timeOffset="78141.0077">18931 7368 424 0,'0'0'58'0,"0"0"-11"0,0 0-18 16,0 0-12-16,0 0-10 0,0 0-2 16,0 0-3-16,0 0 1 0,0 0-4 15,0 0-5-15,87-26-9 0,-58 22-14 0,2-3-35 16,2 3-48-16,-3-1-91 0</inkml:trace>
  <inkml:trace contextRef="#ctx0" brushRef="#br0" timeOffset="78624.8413">19519 7017 637 0,'0'0'33'0,"0"0"-9"0,0 0-5 0,0 0-8 16,0 0-5-16,0 0-3 15,-15-77-3-15,15 72-1 0,0-4 0 16,0 4-1-16,7-1-1 0,-2-1 0 15,3 2-1-15,1 1 1 0,4 2-2 0,5 2-2 16,0 0-2-16,5 5 1 0,-5 6-1 16,-1 1 1-16,-2 4 3 0,-3 3 0 15,-1 4 1-15,-2 0 3 0,-5 4 0 16,-4 0-1-16,0 1 2 0,-10 1-1 16,-9 1 1-16,-3 1 4 0,-4 0-3 0,-1-4 3 15,2-2-4-15,2-3 0 0,8-9 0 16,4-2 1-16,2-5 1 0,5-3 1 15,1-1 0-15,3-2 1 16,-1 0 2-16,1 0-1 0,0 0-3 0,-2 0 0 16,2 0-4-16,0 0-4 0,0 0 0 15,7-5-3-15,8-4-4 0,5-2 0 16,5 4-6-16,-1 2-5 0,2 3-5 16,0 2-8-16,-1 2-6 0,0 6-23 15,-1 2-19-15,-1 1-17 0,2 1-24 0</inkml:trace>
  <inkml:trace contextRef="#ctx0" brushRef="#br0" timeOffset="78877.7177">19990 7090 517 0,'0'0'63'15,"0"0"-15"-15,0 0-16 0,0 0-10 16,0 0-9-16,0 0-5 0,0 0-6 16,0 0-2-16,0 0-2 0,0 0 0 15,-10-9 0-15,4 27 3 0,-4 10-1 16,0 4 1-16,-4 6 3 0,-2 4-7 0,-2 2 3 16,1 1-9-16,-2 5-7 15,3 0-14-15,-4 0-45 0,3 1-65 16,-1-8-154-16</inkml:trace>
  <inkml:trace contextRef="#ctx0" brushRef="#br0" timeOffset="79408.3619">19901 7539 681 0,'0'0'32'0,"0"0"-8"0,0 0-10 16,0 0-5-16,0 0-4 0,0 0-3 15,0 0-4-15,0-82-1 0,12 65 0 16,3 2-4-16,5 3 2 0,-1 5-2 16,1 1 1-16,-5 2-2 0,3 3-1 15,3 1-2-15,-4 0-2 0,6 5-3 0,-6 2 0 16,-2 4 2-16,-5 3 1 0,-1-4 2 15,-5 4 1-15,-2 4-3 0,-2 0 1 16,-2 8 1-16,-5-2 3 0,-5-1 4 16,1 0 4-16,-5-2 2 0,3-3 1 15,-1-3 2-15,3-4 1 0,5-5 4 16,4-3 1-16,2-3 1 0,-2 0 1 16,2 0-4-16,-1 0-4 0,-1 0-3 15,1 0-1-15,1-6-3 0,0-4 1 16,1-5-2-16,8-2 0 0,-2 6-1 0,5 4 0 15,-5 2 0-15,2 3 0 0,1-1 1 16,1 3 0-16,5 0 0 0,2 6 2 16,-1 5 1-16,0 1 1 0,-3 2 2 15,-3 1-2-15,-4-3 1 0,-2 3 0 16,-4 3 1-16,-1 1-1 0,-7 4 0 0,-7-2 0 16,-6-3-2-16,-4 0 0 15,-5-2 0-15,-4 0 4 0,-6-3-4 16,-1 1 3-16,-1-4-5 0,4-6-3 15,3-1-10-15,3-3-47 0,8-1-85 0,6-10-140 16</inkml:trace>
  <inkml:trace contextRef="#ctx0" brushRef="#br0" timeOffset="81245.9051">20511 7211 408 0,'0'0'45'15,"0"0"-9"-15,0 0-13 0,0 0-7 16,0 0-9-16,0 0-2 0,0 0-2 15,0 0 0-15,0 0 2 0,29-80-2 16,-19 71-1-16,4 0-1 0,4-3-1 16,-6 2 0-16,2 3 1 0,-7 1-1 15,-2 3 1-15,0 2 1 0,-5 1 2 16,0-2 1-16,0 2 0 0,0 0-1 16,1-2-1-16,-1 2-3 0,0 0-1 15,-11 0 0-15,-4 0 0 0,-3 7 2 0,0 0 0 16,2 4 0-16,3 2-1 0,2 1 0 15,1 3 0-15,2 0 1 0,4-3 3 16,2 2-4-16,2 5 3 16,0-3-4-16,2 5-2 0,7-5-1 0,1-5 4 15,6-2 0-15,3-2 3 0,2-1-1 16,4-5-2-16,2-3-1 0,2 0-3 16,0-2-5-16,0-5-20 0,0-3-32 15,-3-2-50-15,0-1-33 0</inkml:trace>
  <inkml:trace contextRef="#ctx0" brushRef="#br0" timeOffset="81449.5693">20431 6821 495 0,'0'0'46'0,"0"0"-7"0,0 0-7 0,0 0-9 16,0 0-10-16,0 0-7 0,0 0-6 16,0 0-13-16,-42-83-19 0,42 66-38 15,6 3-59-15,7-4-107 0</inkml:trace>
  <inkml:trace contextRef="#ctx0" brushRef="#br0" timeOffset="81877.2138">20473 6400 479 0,'0'0'52'16,"0"0"-12"-16,0 0-14 0,0 0-14 15,0 0-7-15,0 0-4 0,0 0-2 0,0 0 1 16,0 0 1-16,0 0 0 0,-76 71 3 15,59-47 3-15,0 2-6 0,1-2 6 16,2-3-6-16,4-6-1 0,2-3 0 16,3-5 1-16,2-3-1 0,1 1 1 15,2-5 0-15,-1 0 2 0,1 0 2 16,0 1 3-16,0-1 4 0,0 0-2 16,0 0-2-16,0 0-3 0,1-7-4 15,8-7 1-15,1-4 0 0,-3 0-6 16,2-1 6-16,0 1-4 0,-4 5 5 0,1-1 1 15,-1 0-1-15,-2 4-1 0,4-6-2 16,-3 8 0-16,-1-4-1 0,1 4 0 16,-2 3-1-16,1 0-2 0,-3 5-2 15,0-1-1-15,7 1 2 0,7 1 1 16,5 9 3-16,9 5 1 0,-1 3-1 16,1 3-5-16,-2 2-4 0,1 1 3 0,0 4-19 15,-3-1-23-15,2 3-62 16,-2-1-110-16</inkml:trace>
  <inkml:trace contextRef="#ctx0" brushRef="#br0" timeOffset="82318.013">21260 7196 640 0,'0'0'32'0,"0"0"-7"15,0 0-9-15,0 0-6 0,0 0-6 16,0 0-5-16,0 0-1 0,0 0-2 0,0 0 0 15,0 0 2-15,97-81-4 0,-60 73-6 16,-1-2-5-16,-1 3-10 0,1 0-7 16,-1 2-22-16,-3-3-47 0,0 5-49 15,-5-1-119-15</inkml:trace>
  <inkml:trace contextRef="#ctx0" brushRef="#br0" timeOffset="82546.0707">21362 6984 543 0,'0'0'56'0,"0"0"-12"15,0 0-14-15,0 0-10 0,0 0-12 16,0 0-5-16,0 0-1 0,0 0 0 16,0 0-1-16,-5-14 1 0,15 30 1 0,0 9-2 15,0 2 2-15,0 3-3 0,-1 3 1 16,-3 1 2-16,0 3-7 0,-1 0 1 15,-1-1-10-15,1-2-6 0,1 5-21 16,0-4-75-16,2 1-126 0</inkml:trace>
  <inkml:trace contextRef="#ctx0" brushRef="#br0" timeOffset="82846.5684">22376 6741 686 0,'0'0'33'0,"0"0"-12"0,0 0-6 15,0 0-6-15,0 0-6 0,0 0-3 16,0 0-1-16,0 0 0 0,0 0 0 0,0 0 1 15,-36 53-1-15,35-24 0 0,-1 6 0 16,2 3-1-16,0 1 2 0,0 0-6 16,0-2 2-16,0-2-2 0,0-3-1 15,3-2-3-15,3-3-15 0,-4-6-20 16,3-2-55-16,-1-8-113 0,4 2-93 0</inkml:trace>
  <inkml:trace contextRef="#ctx0" brushRef="#br0" timeOffset="83084.9813">21967 7339 678 0,'0'0'36'0,"0"0"-15"0,0 0-9 16,0 0-7-16,0 0-4 0,0 0-2 15,0 0-2-15,0 0 1 0,0 0 0 16,94-48-2-16,-59 43-2 0,3-2-2 16,0 3-4-16,-2 0-6 0,1-1-11 15,-1 2-28-15,1 0-45 0,-1-1-70 16,1-1-112-16</inkml:trace>
  <inkml:trace contextRef="#ctx0" brushRef="#br0" timeOffset="83636.0371">22197 7577 683 0,'0'0'34'0,"0"0"-11"0,0 0-10 0,0 0-5 15,0 0-3-15,-6-99-3 0,13 81-3 16,3 3 0-16,5 2-2 0,-2 2 0 16,4 2 0-16,2 1 0 0,-5 4 0 15,4 0-1-15,-5 3-2 0,-2 1 1 16,1 0-1-16,-1 0 2 0,-2 3 1 0,-1 3-1 16,1 5 1-16,-3-4-1 0,0 7 0 15,-1 1-1-15,-3 1 1 16,1 5 2-16,0 0-1 0,-3 0 0 15,2-6 1-15,-2 4-1 0,0-1 0 0,0-6-1 16,0 6 2-16,0-6 0 0,0-5 1 16,0 3 1-16,0-4 0 0,0 0 2 15,0 0-2-15,0-6 1 0,0 0 1 16,0 0-1-16,0 2 2 0,0-1-1 16,0 1-1-16,0-1 1 0,0 1 0 0,0 0 1 15,0-1-2-15,0 0 1 0,5 4-1 16,0-2 2-16,6 1 0 0,5 1-1 15,-3-4-1-15,6-1 1 16,-7 2-2-16,-1-2 0 0,1 2 0 0,-8-1-2 16,2 1 1-16,-5 1 0 0,2 1 2 15,-3 6 2-15,-1 5 1 0,-14 0-1 16,-11 5-1-16,-6-1-2 0,-5-2 0 16,-5-2-1-16,0-1-1 0,3-2 3 15,4-1-13-15,3-5-20 0,11-4-102 0,3-2-175 16</inkml:trace>
  <inkml:trace contextRef="#ctx0" brushRef="#br0" timeOffset="83987.5405">22966 7045 689 0,'0'0'31'0,"0"0"-10"16,0 0-7-16,0 0-9 0,0 0-3 15,0 0-4-15,0 0-2 16,0 0 1-16,0 0 0 0,0 0 0 15,-10 11 3-15,10 10 0 0,7 4-1 0,0 1 2 16,-1 0-2-16,0-1 4 0,0 5-4 16,-1-3 2-16,-2 3-3 0,-1-1 0 15,-2-3 1-15,0-8-1 0,0-1 0 16,-2-2-1-16,-1-6-4 0,-3 6-9 16,-2-3-21-16,-2-3-67 0,-1 2-146 0,-5-8-62 15</inkml:trace>
  <inkml:trace contextRef="#ctx0" brushRef="#br0" timeOffset="84185.8547">22781 6852 619 0,'0'0'37'0,"0"0"-13"0,0 0-11 15,0 0-9-15,0 0-6 0,0 0-6 16,0 0-9-16,0 0-22 16,0 0-48-16,4-49-77 0,5 45-131 0</inkml:trace>
  <inkml:trace contextRef="#ctx0" brushRef="#br0" timeOffset="84616.1568">22797 6354 640 0,'0'0'30'0,"0"0"-11"0,0 0-11 16,0 0-5-16,0 0-4 0,0 0-2 15,0 0 1-15,0 0 1 16,0 0 1-16,0 0 1 0,-49 53-1 15,39-35 0-15,4-4 0 0,0 0 0 0,3-6 0 16,0-3 1-16,2 0-1 0,1-5 1 16,-2 0 1-16,2 0 0 0,0 1 1 15,-1 0 3-15,1 1 2 0,-2-2 1 16,2 2-2-16,0-2-2 0,0-2-2 16,0-8 2-16,0-7 0 0,2-4-1 0,2-2-2 15,2-3-2-15,0 0 0 0,0 1 0 16,-2 6 0-16,2 3 0 15,-3 5 0-15,-2 7 0 0,2-1 0 16,-3 5-1-16,0-2-1 0,0 2-3 0,1 0 1 16,7 0 0-16,6 0 0 0,5 9 2 15,6 7-1-15,0 6 2 0,1 3-2 16,0 1 1-16,-2 5-3 0,-1-1 0 16,-2 2-6-16,-1 3-19 0,-3 2-38 15,-3-2-94-15,-1 0-145 0</inkml:trace>
  <inkml:trace contextRef="#ctx0" brushRef="#br0" timeOffset="85251.4294">23776 7081 330 0,'0'0'72'16,"0"0"-11"-16,0 0-11 0,0 0-11 16,0 0-9-16,0 0-4 0,0 0-7 15,0 0-2-15,0 0-3 0,0 0-2 0,-32-11-3 16,32 9-2-16,-1 2 0 0,1 0-3 15,0-1-1-15,0 1 0 0,0-4-2 16,6-3 0-16,8-4-1 16,6-1 0-16,5-1 0 0,4 1-1 0,1 1 0 15,3 2-2-15,1 2 0 0,-1 0-3 16,-3 1-2-16,1 2-4 0,-5 3-6 16,-6-1-8-16,-3 2-15 0,-4 0-14 15,-6 4-17-15,1 7-27 0,-8 1-30 16,0 6-63-16</inkml:trace>
  <inkml:trace contextRef="#ctx0" brushRef="#br0" timeOffset="85636.0928">23740 6852 450 0,'0'0'62'15,"0"0"-12"-15,0 0-17 0,0 0-11 0,0 0-7 16,0 0-5-16,0 0-4 0,0 0-1 16,0 0-3-16,0 0 0 0,-2-21-2 15,2 19 1-15,0 0-1 0,0 1 2 16,0-1-2-16,0 2 3 0,0-1-1 16,0 1 1-16,0-2 1 0,-1 2 1 0,1-1 0 15,0 1 0-15,0-2-1 0,0 2-2 16,0 0 0-16,0 0 2 0,0 2 1 15,0 12 2-15,0 5-2 0,3 9-1 16,1 0-1-16,1 1 0 0,-1 3-2 16,0 0 0-16,3 2-2 0,-1 0 2 15,0 2-3-15,0-6 2 0,0 0 1 16,1-3-5-16,0-4 3 0,-1-3-5 16,1 1 2-16,-1-7-2 0,1-1 3 15,-1-2-5-15,-2-2-12 0,2 0-19 0,-3-4-45 16,0-1-63-16,-3-4-145 0</inkml:trace>
  <inkml:trace contextRef="#ctx0" brushRef="#br0" timeOffset="88417.2679">16417 7450 20 0,'0'0'11'0,"0"0"-3"0,0 0 1 0,0 0 0 16,0 0 1-16,0 0 1 15,0 0-4-15,0 0-3 0,0 0 0 16,-3-5-2-16,3 3 0 0,0 1 0 15,0-1-2-15,0 1-4 0,0 1-3 0,0-1-8 16,0 1-15-16,0-2-13 0</inkml:trace>
  <inkml:trace contextRef="#ctx0" brushRef="#br0" timeOffset="88656.0522">16417 7450 78 0</inkml:trace>
  <inkml:trace contextRef="#ctx0" brushRef="#br0" timeOffset="89312.6189">16417 7450 78 0,'-55'-38'19'0,"55"36"-2"0,0 2 1 0,-1 0-5 0,-1-2-3 0,1 2-4 15,1-1-4-15,-2 1-2 0,2-1-2 0,-1 1 1 16,1 0 1-16,0 0 5 16,0 0 3-16,0 0 5 0,0 0 3 15,10 0 2-15,4 6 6 0,5 0-1 16,1-3-1-16,0 0-1 0,2-2-4 0,4-1-2 15,0 2-1-15,3-2 0 0,2 0-1 16,0 0 2-16,3 0 3 0,-1 0 2 16,3 0-5-16,0 0-3 0,-3 0-2 15,4 0-2-15,0 0 1 0,1 1-1 16,4 1-2-16,-3 1-4 0,-2 2-2 16,-2 2 1-16,0 1 2 0,-1 2 1 0,1 1 2 15,3 0 3-15,1-1 0 16,4 1 0-16,-1-3 0 0,2-1-4 15,-1-3 3-15,0-2-2 0,5-2 0 0,-2 0 1 16,6-3-5-16,2-3 0 0,1-2 1 16,3 1 0-16,3-1-2 0,1-1 1 15,3 3-1-15,2 0-2 0,0 2 2 16,1 2 0-16,0 1-1 0,2 1 1 16,0 0-1-16,0 4 0 0,-1 5 0 0,-1 0 2 15,1 2-2-15,-1-2 0 0,-1 0 1 16,1-2-1-16,1-2 2 0,2 0-1 15,0-4 0-15,3-1 0 16,-2 0-2-16,1-3 1 0,0-3 0 0,0-1 0 16,2-3 1-16,1 0 1 0,1 0-2 15,-2 2-2-15,1 0 1 0,-3 2 0 16,-1 1-1-16,2 2 4 0,1 0-2 16,1 0 0-16,2 0 0 0,-3 0 0 15,4 2 0-15,0-3-1 0,3 1 0 0,0 1 0 16,1-1 1-16,4-2 1 0,-1-1-1 15,4 0 0-15,0 0-1 0,-1-2-2 16,2 0 0-16,0 1 1 0,-2-1 0 16,-4 1-1-16,0-1-1 0,-4 0-1 15,-4 3 0-15,-2-2 2 0,-3 1 1 16,-1 4 1-16,-3-3-3 0,-4 3-5 16,-6-1-1-16,-3 2-2 0,-3-1 1 15,-7 1 1-15,-2-1 1 0,-4 1-2 16,-6-2-5-16,-4 0 1 0,-1 1-5 0,-4-1-3 15,-3 0 3-15,0 0-2 0,-4 2-1 16,0-1-6-16,1-1-8 0,0 1-14 16,5 1-9-16,-2-3-14 0,1 2-30 15</inkml:trace>
  <inkml:trace contextRef="#ctx0" brushRef="#br0" timeOffset="90058.8425">17063 7277 25 0,'0'0'64'0,"0"0"23"0,0 0-4 16,0 0-7-16,96-29-13 0,-40 12-20 15,12-1-8-15,10-2-5 0,9 1-5 16,5-3-5-16,8 3-3 0,4-1-6 16,6 2 0-16,3 0-2 0,6 1-2 15,5 2-1-15,7-2-1 0,5 2 0 16,7-1 1-16,5 0-1 0,3 0-2 0,2 2-1 15,-1-2-1-15,-2 1 0 0,-2 3-1 16,-5 1 0-16,-4 3 0 0,-3 5-1 16,-5 2 2-16,-2 1-4 0,-5 0 1 15,-1 6-1-15,-3 2-2 0,-1-1 3 16,-3 1 0-16,-1-4-6 0,-2-1-1 16,-2-3 2-16,1 0 2 0,-3-1 6 15,-3-6 0-15,-3-3-1 0,-2 1-1 16,-6-1 0-16,-1-1-10 0,-4 2 4 15,-3-1-1-15,-3 2-1 0,-5-2 5 0,-2 1-6 16,-4 0 0-16,-2 2-5 0,-3-1 4 16,-2 4-6-16,-4 1 5 0,-1 1 4 15,-2 2-1-15,-3 0 4 0,-3 0-3 16,-1 0-1-16,-4 0 0 0,1 0 6 16,-2 2 3-16,-1-1 0 0,-3 1 1 0,1-2-1 15,-4 1 0-15,-2-1-1 0,-3 0-3 16,-2 0 2-16,-1 0 0 0,-3-1-2 15,-3-2 2-15,-8-1-6 0,-2 3-7 16,-3-1-12-16,-3 2-22 0,1 0-20 16,-7 0-27-16,3 0-54 0</inkml:trace>
  <inkml:trace contextRef="#ctx0" brushRef="#br0" timeOffset="90715.852">18453 7731 511 0,'0'0'-11'0,"0"0"6"0,0 0 12 16,0 0 4-16,0 0 0 0,0 0-2 15,100-22 1-15,-66 22-1 16,4 6 0-16,5 0 3 0,9 2 0 15,6-4-1-15,9 1 1 0,10-3-4 0,6-2 0 16,11 0-1-16,6 0-1 0,9-9-1 16,6-2-1-16,7-5-1 0,6-2-1 15,4-3-1-15,5-3-1 0,1-2-1 16,2 0 2-16,0-1-1 0,2 1 1 16,0 2-1-16,-2 1 0 0,-2 4 0 0,-3 2-3 15,-5 2 1-15,-5 1 1 0,-7 3 1 16,-6 1 2-16,-5 0-2 0,-7 2 0 15,-5 0-3-15,-7-1 3 16,-4 2 0-16,-7-1 0 0,-1-2 2 0,-3 0 0 16,-1-2-1-16,-3 1 0 0,-1-1-1 15,-3 0 1-15,1 0 1 0,-3-1 0 16,-2 0 1-16,-3 1-3 0,-5-2 0 16,-2 1-6-16,-5 0 6 0,2 1-4 15,-2 0 4-15,-1-1 1 0,-2 3-3 0,-1 1 2 16,0 2-2-16,-4 1 1 0,-4 1-1 15,0 0 1-15,-5 3-2 0,-2 1-3 16,0 1 1-16,1 0 0 16,1 0 0-16,-2 0-1 0,-8 0-10 0,1 0-4 15,-1 0-3-15,-6 0-3 0,6 0-21 16,-6 0-42-16,-1 1-43 0,1 1-68 16</inkml:trace>
  <inkml:trace contextRef="#ctx0" brushRef="#br0" timeOffset="91651.4116">21535 7110 601 0,'0'0'-2'16,"0"0"0"-16,0 0 1 0,98-40 7 15,-37 27 2-15,14 1-1 0,8 1-2 16,10 2 0-16,7 1-4 0,3 1 0 16,2-1 1-16,-2 2-1 0,0 0-1 0,-2 1 0 15,-6 3-5-15,-4-3 1 0,-4 1 1 16,0 0 1-16,0 1 2 0,-4-1 1 15,0 1-1-15,-1-1 0 16,-4-3-1-16,-4-1 0 0,-4 1 1 0,-5-1-1 16,-6 0 0-16,-1 1 0 0,-6 2 1 15,-4-2 0-15,-4 1-1 0,-7 2-1 16,-4 1 0-16,-12 1 0 0,1 2 1 16,-10 0-1-16,-6 0-5 0,1 0-8 15,-7 0-6-15,0 0-2 0,0 0 2 0,0 0 8 16,0 0 0-16,-9 9 4 0,-8 4-2 15,-11 1-2-15,-2-1 2 0,-4-2 0 16,3 1-3-16,0-3-5 16,4 2 0-16,2-1 6 0,4 1 5 0,-1 2 5 15,3 1 3-15,-1-2 3 0,0 4-2 16,-2 0 1-16,2 1 2 0,-3 2-2 16,2 2 1-16,0 0 0 0,-1 5-2 15,5-2 0-15,1 2-2 0,4-3-4 16,6-7-4-16,6 2 0 0,0-1 8 0,11 2 10 15,9 4 7-15,6-4-4 0,5-2-2 16,4-3-8-16,3-2-1 0,1-4-1 16,0-3-1-16,-2-2 1 0,-2-3 0 15,-1 0 3-15,-4-4 1 0,0-4-2 16,-4-1 1-16,-4-3 4 0,-6 4 4 0,-7-2 5 16,-5 2 4-16,-4-3 1 15,0-5-5-15,-9-1-4 0,-9-3-6 16,-7 1-3-16,-11 2-2 0,-9 0-1 15,-10 4 0-15,-4 2 0 0,-3 4 4 0,5 0 5 16,11 6 0-16,14-1-2 0,7 2-4 16,12 0-5-16,1 0 0 0,-3 3 0 15,6 4 0-15,-4 1 0 0,7-1-3 16,5 2 4-16,1 4 1 0,0 1 1 16,12 1 1-16,6-2-2 0,7-3 2 0,4-2-1 15,4-4 0-15,2-3 1 0,1-1-1 16,0 0-2-16,-1-7-1 0,0-4 1 15,-1 1 1-15,-6-5 2 0,-4 4 1 16,-5-3-1-16,-6-1 2 0,-4 4-2 16,-4-4 1-16,-5-1-3 0,0-3 2 15,-4-2-2-15,-12 2 3 0,-7 3-1 16,-7 4-1-16,-9 4 0 0,-12 5-1 16,-9 3-2-16,-11 0 0 0,-12 11-1 15,-9 3-3-15,-10 2-2 0,-12 7-5 0,-9 4-4 16,-8 8-16-16,-10 5-19 0,-5 9-30 15,-4 4-38-15,3 3-77 0</inkml:trace>
  <inkml:trace contextRef="#ctx0" brushRef="#br0" timeOffset="92288.2092">20611 7882 491 0,'0'0'-12'15,"0"0"20"-15,0 0 8 0,103-67 1 16,-47 55-1-16,10 2-9 0,11 0-3 15,9 5-1-15,8-2-2 0,5 3 0 0,2 1-2 16,2-2-2-16,-2 2 0 0,0-1-3 16,0-2-3-16,-2-2-3 0,-2-1-5 15,-5-3-6-15,-2-3 2 0,-9-4 2 16,-6 0 8-16,-7-4 5 0,-12-1 8 16,-9 1 8-16,-10 0 7 0,-12 1 1 0,-9 6 3 15,-9 1-3-15,-7 0-5 0,-1 1-1 16,-13-3-5-16,-7 8-3 15,-10 3-2-15,-6 6 0 0,-9 0-1 16,-7 8 1-16,-6 5-2 0,-5 4 1 0,-3 3 0 16,0 0 0-16,-2-1 0 0,1 1-1 15,1-2 0-15,2 1 0 0,3-4 0 16,1 0 0-16,5 0-1 0,5-1 1 16,9-2 0-16,7-1-1 0,12-5-4 15,11-2-2-15,7-3 0 0,5-1 5 0,11 0 4 16,11 0 3-16,14 0-3 0,8-7-5 15,5-5 1-15,2-2-2 0,4-1 1 16,-2-2 4-16,-2-1-1 16,-1 1 0-16,-6-1 2 0,-5 2-1 0,-9 0 3 15,-11 6 3-15,-5-1 2 0,-6 5 1 16,-8-4 0-16,0-4-5 0,-12 0-2 16,-11-3-2-16,-9 5 1 0,-13 2-2 15,-8 2-1-15,-14 4-1 0,-8 2-3 16,-9 2-3-16,-7 0-5 0,-9 0-8 0,-8 2-20 15,-9 0-26-15,-8 0-24 0,-2 1-21 16,-9-3-59-16</inkml:trace>
  <inkml:trace contextRef="#ctx0" brushRef="#br0" timeOffset="93168.1027">16402 7385 163 0,'0'0'30'15,"0"0"-5"-15,0 0-3 0,112-40-3 0,-68 35 4 16,6 4 3-16,6 1 1 0,5 1 1 15,4 7-10-15,2 2-12 0,3 0 1 16,1 2 1-16,0 0-3 0,3-4 8 16,0-2-8-16,-1-5-1 0,4-1 0 15,-2-7-1-15,-1-5-1 0,-5-5-2 16,-5-1 1-16,-8-1-1 0,-9 1 0 16,-7 1 0-16,-11 1 2 0,-12 5 2 15,-5 0-4-15,-6 4-4 0,-6-4 4 16,0-3-5-16,-8 1-1 0,-12-4 5 0,-9 4-12 15,-8 5 8-15,-12 4 1 0,-9 0 1 16,-6 4 1-16,-2 0-1 0,-4 4 1 16,2 3 1-16,-1 3 2 0,2 3-2 15,2 0 3-15,4 4-2 0,2 1-1 16,3 2 0-16,6 3 1 0,4 3 0 0,9-1-2 16,8 3-2-16,7 1 3 15,9 3 3-15,10 3 7 0,3 2 2 16,12 1-2-16,12-1-5 0,14-5 3 15,14-8 4-15,16-10 2 0,14-12 2 0,14-4-5 16,10-17-8-16,6-8-2 0,4-7-2 16,-2-2 2-16,-3-2 1 0,-6 2 2 15,-6 2 1-15,-9 2-2 0,-12 4 0 16,-11 5 1-16,-12 3 0 0,-21 8 3 16,-14 5-4-16,-11 5 5 0,-9 2-2 0,-3-3-5 15,-18 1-1-15,-17 1-3 0,-17 1-2 16,-11 0 4-16,-10 8 2 0,-8 4-1 15,-2 1 0-15,-2 2 1 16,5 2 0-16,9-2 2 0,14 0-1 0,16-2-2 16,15-4-1-16,14-3 0 0,13 3 1 15,8 4 8-15,17 6 4 0,17 4 0 16,17-4-4-16,13-1-4 0,13-2-3 16,10-1-1-16,8-1 2 0,0-2-3 15,5-3-2-15,-1-3-1 0,-2-4 1 0,-5-2-2 16,0-4-6-16,-5-8-6 0,-7-3 0 15,-3-5-5-15,-6 0-12 0,-8-1-34 16,-7 2-21-16,-8-1-44 0</inkml:trace>
  <inkml:trace contextRef="#ctx0" brushRef="#br0" timeOffset="93356.7112">18755 7665 265 0,'0'0'59'15,"87"-44"-3"-15,-52 26-14 0,-8 4-18 16,-11 5-11-16,-5 5-16 0,-6 2-12 0,-1 0-29 16,5 2-48-16,1 0-149 0</inkml:trace>
  <inkml:trace contextRef="#ctx0" brushRef="#br0" timeOffset="99097.0487">16206 8717 310 0,'0'0'76'0,"0"0"-17"0,0 0-14 16,0 0-9-16,0 0-10 0,0 0-8 16,0 0-6-16,0 0-3 0,0 0-3 15,0 0-2-15,-16-7-2 0,14 7-1 16,1-2-3-16,1 2-1 0,-2 0-2 16,2-1 3-16,0 1 4 0,2 0 2 0,12 0 6 15,9-3-4-15,6 3-2 0,2-2-1 16,-1-1-1-16,2-1 0 0,0 1 0 15,0-4 2-15,-1 1-4 16,-2-1-2-16,-4 2 0 0,-8 2-1 0,-1 0 2 16,2 0 0-16,-6 2-1 0,6-2-2 15,1 3-6-15,-6 0-17 0,5 0-20 16,-6 0-32-16,-7 0-23 0,4 7-8 16,-4-3-43-16</inkml:trace>
  <inkml:trace contextRef="#ctx0" brushRef="#br0" timeOffset="99475.9457">16402 8797 436 0,'0'0'71'0,"0"0"-19"16,0 0-13-16,0 0-10 0,0 0-7 0,0 0-4 15,0 0-5-15,0 0-3 0,0 0-3 16,0 0-3-16,-32-37-1 0,30 35-1 16,2 2-2-16,0 0 2 0,-2-1-2 15,2 1-2-15,-1-3 1 0,1 3-2 16,-3 0 1-16,3 0 1 0,0 0 1 0,0 4 0 16,0 13 1-16,0 5 0 15,0 9-1-15,0-1 0 0,-1 2 0 16,-1 2-3-16,1-2 1 0,-1 0-1 15,2 1 3-15,0 1-3 0,0-3 4 0,0 1-2 16,0-5 1-16,2-1 3 0,1-9-3 16,-2-2 0-16,3-6-5 0,0 0-1 15,-1 0-2-15,-1-6-6 0,1 2-5 16,-3-5-19-16,0 0-23 0,0 0-56 16,0 1-37-16,0-1-113 0</inkml:trace>
  <inkml:trace contextRef="#ctx0" brushRef="#br0" timeOffset="100368.8204">16667 9233 528 0,'0'0'66'15,"0"0"-16"-15,0 0-22 0,0 0-7 16,0 0-12-16,0 0-5 0,0 0 4 16,0 0-7-16,0 0-4 0,0 0 0 15,-12-14-5-15,11 14 0 0,1 0 1 16,-2 3 3-16,2 14 4 0,0 6 0 0,-1 5-1 16,1 0 1-16,0-2-1 0,-3-2 0 15,3-7 0-15,0 3 0 16,0-3 1-16,0-2 0 0,0 3 0 15,0-6-1-15,0-7 1 0,0 1 0 0,0-6 1 16,0 0 0-16,0 0 3 0,0 1 1 16,0-1 2-16,0 2-2 0,0-2-1 15,0-2-2-15,0-12 1 0,0-6-2 16,0-4 1-16,-1 6-1 0,-2 0 0 16,2 0-1-16,1 6 2 0,-2-8-2 0,1 7 1 15,1 2-2-15,0-1 0 0,0 6-1 16,0-6 0-16,0 5-2 0,0-3 0 15,1 1 0-15,6-1 0 16,2-3-1-16,3 3-5 0,3-1 3 0,-3 3-5 16,2 2 4-16,-5 3 2 0,3 1 3 15,-1 2 0-15,2 0 0 0,-1 0 4 16,-2 2-4-16,-1 3 4 0,-5 2-3 16,3 1 0-16,-5 2-2 0,0 6 0 15,-2 4 2-15,-2 3 1 0,-8 4 3 0,-4-2-1 16,-3 3 2-16,1-3-3 0,-1-3 0 15,5-6 0-15,2-2 1 0,4-7 0 16,4-2 2-16,0 0 0 0,2-5 2 16,0 0 1-16,0 0-2 0,0 0-1 15,0-2-2-15,4-9-1 0,9-4-1 16,5-3 3-16,2 0-2 0,-1 3 0 16,-2 5-2-16,-2 3-2 0,-4 4-1 15,-1 1 1-15,9 2 5 0,-3 0-1 16,6 4 1-16,-2 3 0 0,-3 2-3 0,1 2 3 15,-5 1 2-15,-2 2 0 0,-2-5 2 16,-5 6 0-16,-4 1 0 0,0 3-3 16,-9 3 0-16,-9 1-1 0,-7-3 0 15,-2 0-2-15,-3-3 1 0,-2-4 0 16,3-3-2-16,2-2-1 0,9-3-4 0,1-4-6 16,6-1-20-16,1 0-54 0,0-4-90 15,6-7-110-15</inkml:trace>
  <inkml:trace contextRef="#ctx0" brushRef="#br0" timeOffset="101016.7044">17198 9311 543 0,'0'0'57'16,"0"0"-18"-16,0 0-10 0,0 0-6 15,0 0-5-15,0 0-5 0,0 0 0 16,0 0-2-16,0 0-2 0,0 0-3 16,-21-24-1-16,20 22-1 0,1 0-2 15,-2 1 0-15,2 0-1 0,-1 1-1 0,1-2-2 16,-3 2-1-16,3 0 2 0,0 0 1 15,0 0 0-15,0 10 0 0,0 7 0 16,4 6-3-16,-1-2 2 0,2 1 0 16,-2 3 0-16,-2-2 1 0,2 0-2 15,-1-5 0-15,-1 0 0 0,-1 0-1 0,2-5-1 16,-1 5 0-16,-1-6-1 16,0-8 0-16,1 2-2 0,-1-6 1 15,0 0 1-15,0 0-1 0,0 2 3 16,2 0-1-16,-2-2-2 0,0 0 0 0,0 0-2 15,0-14 1-15,-3-6 4 0,-1-6 1 16,1 2 4-16,-2-1-1 0,2 2 2 16,-1 1 0-16,2 7 1 0,-2-2-2 15,2 7 3-15,-1-3 0 0,0 1-1 16,1 7 3-16,-1-6-4 0,3 5-1 16,0-5 0-16,0 1-2 0,0 2 0 15,8-3 0-15,4 2-1 0,6-3 0 16,5 4 0-16,3 3-2 0,3 1 1 15,0 4-2-15,0 0 2 0,-2 5 2 0,-2 4 0 16,1 4 1-16,-3 1-1 0,-1 2 0 16,-6 6-1-16,-4 1 1 0,-6 2 0 15,-3 2 1-15,-3 1 0 0,-4 1 0 16,-7-3 0-16,-3-2-2 0,0-3 2 16,-2-2-1-16,-3-4 0 0,-1-2 2 0,-3-1-4 15,-5-5-3-15,-2-1-1 0,4-1-15 16,-1-5-49-16,9 0-94 0,2-3-141 15</inkml:trace>
  <inkml:trace contextRef="#ctx0" brushRef="#br0" timeOffset="102918.0996">14764 8665 425 0,'0'0'61'16,"0"0"-16"-16,0 0-12 0,0 0-14 15,0 0-6-15,0 0-5 0,0 0-1 16,0 0-3-16,0 0-1 0,-19-15-2 0,19 14-1 15,-1 1 0-15,1-2-1 0,-2 2 0 16,2 0-1-16,0-2 2 0,0 2-1 16,0 0 0-16,0 0 3 0,0 0 1 15,0-3 2-15,10-1 0 0,8 1 0 16,5-1-1-16,3-2 1 0,3 1-1 16,1-1 0-16,2 0-3 0,1 1-2 0,-2 2 0 15,-4 0-3-15,-5 2 0 16,-5 0-2-16,-4 1-5 0,-7 0-4 15,4 0-11-15,-5 0-15 0,0 0-19 0,1 0-25 16,-6 0-26-16,0 0-84 0</inkml:trace>
  <inkml:trace contextRef="#ctx0" brushRef="#br0" timeOffset="103476.0872">15269 8388 363 0,'0'0'41'0,"0"0"-13"16,0 0-7-16,0 0-5 0,0 0-3 15,0 0-2-15,0 0 0 0,0 0-5 16,0 0-3-16,11-79-3 16,-5 73 0-16,4 3-2 0,-1-2-2 0,1 5 1 15,9 0-3-15,-5 2 3 0,6 7 0 16,-1 3 2-16,-4 2 2 0,-1 3 0 16,-2-1 1-16,-2 4-2 0,-2-1 3 15,-5 4 1-15,-1 1 1 0,-2 2 3 16,-7 1-5-16,-3 0 3 0,-5 0-5 0,-2-2 0 15,-3 0 3-15,-4-1-1 0,-2-3 2 16,-1-2-2-16,-2-1 0 0,0-5 1 16,6-1 1-16,5-2-1 0,4-4 0 15,5-2 3-15,5-2 0 0,0 0 1 16,4-2 0-16,-2 0-1 0,2 0-1 0,-1 0 0 16,-1 0-4-16,2 0-2 15,0 0-3-15,0-7 0 0,2 0-2 16,2-1 0-16,8 1 1 0,2 4 1 15,2 3 2-15,6 0 0 0,1 1-1 0,-1 5-4 16,-1 5 1-16,1-1 0 0,-3 4 1 16,1 1 1-16,2 0-2 0,-2 0-6 15,2-1-9-15,-1 0-16 0,1-2-37 16,-2-3-14-16,2 0-10 0,-7-4-10 16,-6-2-8-16</inkml:trace>
  <inkml:trace contextRef="#ctx0" brushRef="#br0" timeOffset="103748.2822">15742 8613 334 0,'0'0'88'16,"0"0"-22"-16,0 0-25 0,0 0-15 15,0 0-11-15,0 0-4 0,0 0 0 0,0 0 1 16,0 0 0-16,-74 2-1 0,54 10-3 15,1 4-2-15,0 4 0 0,-1 2-2 16,2 6 0-16,0 2-2 0,0 8 1 16,4 5-3-16,-1 5 1 0,2 5-2 15,0 2 1-15,-3 0-2 0,5-2 2 16,-2-4 2-16,3-4-6 0,2-5 1 16,2-5-7-16,0-3-8 0,3-6-15 15,0-8-54-15,-2-2-52 0,2-5-142 16</inkml:trace>
  <inkml:trace contextRef="#ctx0" brushRef="#br0" timeOffset="104373.0455">15516 9239 541 0,'0'0'45'0,"0"0"-19"0,0 0-4 16,0 0-11-16,0 0 1 0,0 0-2 15,0 0-4-15,0 0-2 0,0 0-2 16,-11-79-1-16,16 72-1 0,1-1-1 16,1 2-1-16,1 0 1 0,1 2-1 0,0-1 0 15,0 0 1-15,0 3-1 0,2 0 0 16,2 0 0-16,6 2 0 0,-3 0-3 15,3 0 1-15,-2 0 0 0,-3 4 1 16,4 1 2-16,-1 2 1 0,-4-1-1 16,-1 1 0-16,-5 2 0 0,-1 5 1 15,1-2 6-15,-6 5-4 0,-1 4 7 16,-1 2-6-16,-10 4 0 0,-1-3 1 16,-4-2-2-16,0-5 1 0,3-6-1 15,1-1 1-15,5-6 1 0,3-1 0 0,-6 2 1 16,4-3 0-16,3-1-1 0,-1 0 0 15,4-1 0-15,-5 0-2 0,1 0 0 16,-3 0-1-16,6-1 0 0,1 1-1 16,0-1 0-16,0 1 0 0,0-7-2 15,0 1 0-15,0-1 0 0,4-3-2 16,4 6 2-16,7-4 2 0,2 5 0 16,4 0-1-16,0 3 2 0,-2 0-2 15,-2 5 1-15,-1 4 1 0,-3 1 0 16,-3-2 0-16,-4 5-1 0,1-1 2 0,-4-1-2 15,-1 8 3-15,-2-1-1 0,-8 2 1 16,-7 5-1-16,-4-2 1 0,-7-1-1 16,-5-1 1-16,-2-3-1 0,-2-3 1 15,1-3-1-15,0-3 0 0,4-4-1 16,8-2 0-16,4-3-1 0,6 0-1 0,6 0-2 16,-5 0-6-16,8-4-22 0,3-6-50 15,10-7-80-15,15-1-148 16</inkml:trace>
  <inkml:trace contextRef="#ctx0" brushRef="#br0" timeOffset="104568.9465">16013 9599 646 0,'0'0'19'0,"0"0"-12"0,0 0-8 16,0 0-10-16,0 0-43 0,0 0-100 15,0 0-147-15</inkml:trace>
  <inkml:trace contextRef="#ctx0" brushRef="#br0" timeOffset="109623.735">18640 9199 348 0,'0'0'41'0,"0"0"-8"15,0 0-13-15,0 0-5 0,0 0-5 16,0 0-2-16,0 0-3 0,0 0-1 0,0 0-1 16,0 0 1-16,-20-20 0 15,25 13-1-15,7 2 0 0,8-2-1 16,3 2 0-16,3-2 0 0,5 1 2 15,0 2-3-15,1-2 0 0,1-1-2 0,-4 1 1 16,0 2-1-16,-9-1 0 0,-1 5 0 16,-7-3-4-16,-6 3-4 0,-1 0 2 15,-5 0 1-15,0 0 4 0,0 0 5 16,-10 3 1-16,-10 5-2 0,-6 3 1 16,-6-2 0-16,-2 0-1 0,0-3 2 0,1 1-2 15,1-3 4-15,0-1-2 0,5-2 2 16,6 0 0-16,1-1-2 0,7 0 2 15,-1 0-1-15,1 0 1 16,6 0 0-16,2 0-2 0,5 0-1 0,-1-1-1 16,1 1-4-16,0 0 1 0,0-1-1 15,0-1 1-15,13-3 1 0,4 2-3 16,8-1-3-16,-4 1 1 0,1 0-1 16,0 1 0-16,-1 1-7 0,4-1-8 15,-2 2-24-15,-4 0-42 0,4 0-45 0</inkml:trace>
  <inkml:trace contextRef="#ctx0" brushRef="#br0" timeOffset="110295.9992">19924 8595 255 0,'0'0'65'0,"0"0"-2"0,0 0-13 16,0 0-8-16,0 0-7 0,0 0-5 16,0 0-7-16,0 0-8 0,0 0 3 0,-5-81-6 15,4 77 2-15,-1 0-1 0,2 4-6 16,-1-2-3-16,1 2-2 0,-2 0-1 15,-5 0 0-15,-1 0 2 16,-6 4-3-16,-3 7 2 0,3 2-4 0,-1 5 1 16,1 2 1-16,-2 2 1 0,0 1 0 15,0 4-1-15,1 0 0 0,3-1 0 16,1 4-1-16,4-1 0 0,4 1 2 16,-1 0-2-16,4 2 1 0,0-3 0 15,6 0 0-15,1-3-2 0,5-2 2 0,2-3-2 16,1-4 1-16,5-3 1 0,-1-4 0 15,4-5 0-15,1-2-1 0,2-3 0 16,0 0 1-16,-2-8-1 0,-1-1 2 16,-3-2 2-16,-4-2 0 0,-3-2 3 15,-5 3 1-15,-3-4-1 0,-4 0 0 16,-1-1 0-16,0-4 0 0,-8 4 2 16,-4 2-4-16,-5 4-2 0,-3 5 0 15,-4 5-5-15,-3 1 3 0,-2 3-2 16,0 6 0-16,0 3-1 0,4 2-2 0,2 1-3 15,4 3-6-15,2 1-15 0,4 3-24 16,0-1-54-16,7 2-44 0,3-7-127 16</inkml:trace>
  <inkml:trace contextRef="#ctx0" brushRef="#br0" timeOffset="110796.6796">19458 9329 559 0,'0'0'50'0,"0"0"-15"0,0 0-6 15,0 0-8-15,0 0-6 0,0 0-5 16,0 0-5-16,0 0-2 0,0 0-2 16,-17-17 0-16,17 13-1 0,10-3 0 15,9 0 1-15,11-2 0 0,8 2 0 16,8-2-1-16,4 4 0 0,3-3 0 16,-2 2-1-16,1 0-1 0,-4 0 1 15,-2 1-1-15,-1 2-2 0,-1 0 0 16,-2 0 0-16,-5 1 0 0,-2 1-2 0,-5 1-3 15,-8 0-6-15,-3 0-13 0,-9 0-16 16,-6 0-36-16,-1 8-58 0,-3 0-146 16</inkml:trace>
  <inkml:trace contextRef="#ctx0" brushRef="#br0" timeOffset="111172.7956">19757 9522 629 0,'0'0'42'16,"0"0"-12"-16,0 0-11 0,0 0-7 0,0 0-3 15,0 0-7-15,0 0-1 0,0 0-2 16,0 0-1-16,10-78 0 0,12 69 0 15,1 5 1-15,5-1 1 16,1 4-1-16,0-2 0 0,-1 3-1 0,-2 0-1 16,-3 7 1-16,-3 4 1 0,-5 2-2 15,-3 6 2-15,-3 6 1 0,-4 4-1 16,-5 7 2-16,0 6-2 0,-8 1 4 16,-2 3-3-16,-4 3 2 0,-1-1 1 15,1 1-3-15,-1-2 2 0,2-4-3 0,0-4-1 16,3-6 2-16,2-4 0 0,1-10-1 15,4-7-2-15,2-2-5 0,-1-5-14 16,2 4-24-16,0 0-87 16,2-9-153-16</inkml:trace>
  <inkml:trace contextRef="#ctx0" brushRef="#br0" timeOffset="111406.0635">19688 9751 643 0,'0'0'32'16,"0"0"-11"-16,0 0-12 0,0 0-4 0,0 0-3 16,0 0-1-16,79-53 0 15,-48 44-3-15,1-1-2 0,4 2-1 16,1 0-3-16,5 1-2 0,3-3-14 15,3 4-29-15,-2-2-68 0,2 4-91 0</inkml:trace>
  <inkml:trace contextRef="#ctx0" brushRef="#br0" timeOffset="112152.4306">21115 8515 445 0,'0'0'66'0,"0"0"-18"15,0 0-10-15,0 0-13 16,0 0-6-16,0 0-8 0,0 0-3 0,0 0-3 16,0 0-1-16,-10-11 0 0,26 7-1 15,8-3 0-15,10-3-1 0,5 4 0 16,3-1-4-16,4 1 2 0,-1 0 0 16,1-1-1-16,-1 2-1 0,0 1-4 15,-3 0-3-15,0 1-5 0,-2 1-6 0,-2 2-11 16,-6 0-14-16,-5 4-18 0,-4 3-31 15,-10-1-25-15,-5 5-73 0</inkml:trace>
  <inkml:trace contextRef="#ctx0" brushRef="#br0" timeOffset="112451.8127">21342 8558 515 0,'0'0'63'0,"0"0"-13"0,0 0-21 16,0 0-4-16,0 0-7 0,0 0-3 15,0 0-4-15,0 0-5 0,0 0-3 16,0 0-2-16,-7-38-1 0,7 38 0 0,1 0 5 16,8 9-6-16,1 8 7 15,5 7-5-15,-5 5-1 0,-3-1 2 16,-1 5-3-16,-3 0 2 0,-2 1-2 15,-1 3 0-15,1 1-1 0,-1 0-1 0,2-2-1 16,-2-1 2-16,1-3-3 0,-1-3 0 16,2-3-4-16,-1-8-9 0,1-3-21 15,2 4-36-15,-1-9-73 16,7 5-122-16</inkml:trace>
  <inkml:trace contextRef="#ctx0" brushRef="#br0" timeOffset="113248.4859">21899 8960 562 0,'0'0'53'0,"0"0"-13"15,0 0-10-15,0 0-6 0,0 0-10 16,-42-81-4-16,37 74-4 16,2 2-4-16,-2-2 0 0,2 4-1 0,0 0-1 15,2 0 0-15,1 3-1 0,-2-2 0 16,1 2 0-16,-4 11 1 0,0 5-1 16,-1 9 1-16,2-1-1 0,1 0 2 15,0 1-1-15,1-6 0 0,2 1 0 16,0 2-2-16,0-2 1 0,0 5 2 0,0-2-2 15,0-7 3-15,0 2-3 0,5-4 1 16,-2-1 4-16,1 3-3 0,0-6 3 16,-1 1-4-16,0 0-1 0,-2-6 0 15,4 5 1-15,-4-5-1 0,1 0 1 16,-1-2 1-16,1 2-1 0,-1 0 0 16,1 0 0-16,-1 5-1 0,1-4 1 15,1 4 0-15,-2-1 0 0,1-4 0 16,0 0-1-16,-2-5 0 0,1 3 0 15,1 2 0-15,-1-1-1 0,1 1 1 0,-2-5 0 16,0 0 0-16,0 0 1 0,1 1 1 16,1 1-1-16,-1-1 0 0,1 0 0 15,-1 1 0-15,-1 0 1 0,2 0 0 16,-2-1-1-16,1 1 0 0,-1-2 0 16,0 1-1-16,2-1 2 0,-2 1-1 0,0-1 0 15,1 2-1-15,-1-2 1 0,0 2-1 16,0-2 1-16,1 1 0 15,-1-1-1-15,0 1 1 0,0-1 0 16,0 0 0-16,0 1 0 0,0-1 0 0,0 0 0 16,0 3-1-16,2-3 1 0,-2 0 0 15,0 1 0-15,0-1 1 0,0 0-1 16,0 0-2-16,0 1 2 0,0-1-1 16,0 2 0-16,0-2 3 0,1 2-2 15,-1-2 0-15,2 1 0 0,-2-1-2 0,1 1 2 16,-1-1 2-16,3 2-2 0,-3-2 1 15,1 2-1-15,-1-2-3 16,2 1 3-16,-2-1-1 0,1 2 0 16,-1-2 1-16,2 2 0 0,4-1 1 0,-1 1-1 15,8-1-1-15,3 0 0 0,3-1-1 16,3 0 2-16,1 0-4 0,1 0 1 16,1-2-7-16,-3-3-15 0,1 3-25 15,-7 2-69-15,0 0-93 0,-5 0-85 16</inkml:trace>
  <inkml:trace contextRef="#ctx0" brushRef="#br0" timeOffset="113731.8192">21769 9229 577 0,'0'0'39'0,"0"0"-16"15,0 0-5-15,0 0-6 0,0 0-8 16,23-85-2-16,-16 76-2 0,5 1-2 16,2 0-2-16,1 2-1 0,0 0-4 0,2 4 0 15,1-2-2-15,0 3-3 0,2-1 1 16,-3 1-6-16,-1-3-8 0,-6 1-7 15,8-2-11-15,-10 0-1 16,1-3-3-16,-2 3-4 0,-3-5-8 0,1 3-1 16,-4 2-2-16,-1-5 7 0,-3 0 10 15,-7 0 15-15,-7-2 20 0,-3 4 12 16,-1 2 0-16,-2 3 14 0,0-2 13 16,7 4 11-16,-2-4 9 0,1 2 6 15,5 0 6-15,-5-1 3 0,3-3 2 0,4-2-3 16,-2 2-7-16,4-5-10 0,4 4-11 15,2-4-8-15,1-6-5 0,1 1-6 16,3-2-5-16,4 0-5 16,4 6-4-16,4 0-1 0,3 4-2 0,3 3-4 15,3 3-3-15,2 3-2 0,2 0-2 16,1 6-2-16,-2 8-4 0,1 2-19 16,0 7-42-16,-4 4-36 0,2 4-72 15</inkml:trace>
  <inkml:trace contextRef="#ctx0" brushRef="#br0" timeOffset="114167.5677">22525 8980 543 0,'0'0'55'0,"0"0"-11"0,0 0-13 16,0 0-10-16,0 0-5 0,0 0-5 15,0 0-2-15,0 0-2 0,0 0-1 16,0 0-3-16,-22-69-1 0,21 66-2 16,-5 1-1-16,2 0 0 0,-6 2 0 0,-4 0-2 15,-1 3 1-15,-5 12 1 0,1 5 0 16,-3 3 0-16,2 4 1 0,2-1-1 15,3 1 0-15,4-1 0 0,4 0 1 16,3-2-1-16,4 2 1 0,0-2 4 16,0 0-4-16,7-1 3 0,2-2-5 15,4 0 0-15,1-5 1 0,5-3 0 16,0-2 2-16,4-3-2 0,1-2 2 16,4-5-1-16,-1-1-1 0,2 0 0 15,2 0-1-15,-2-5-2 0,0-2 0 0,0-1-2 16,-3 1-5-16,-2-2-5 0,-4 1-9 15,-7 2-17-15,-4 2-19 0,-3 3-50 16,-6 1-43-16,0-3-119 0</inkml:trace>
  <inkml:trace contextRef="#ctx0" brushRef="#br0" timeOffset="114373.6994">22969 9303 580 0,'0'0'9'0,"0"0"-7"0,0 0-11 15,0 0-20-15,0 0-79 0,0 0-171 16</inkml:trace>
  <inkml:trace contextRef="#ctx0" brushRef="#br0" timeOffset="118156.4855">23754 8848 408 0,'0'0'58'0,"0"0"-15"0,0 0-13 0,0 0-11 16,0 0-6-16,0 0-5 0,0 0-2 16,0 0-3-16,0 0 0 0,-13-22 0 15,26 21-3-15,9 0 2 0,8-2 0 16,1 1 1-16,3-1 0 0,0 0-1 16,0 0-4-16,0 0 2 0,0-2-2 15,-2 0-1-15,1 1-1 0,-1 0-5 0,1-3-6 16,-1 4-11-16,-1 0-18 0,-11 2-38 15,0 1-25-15,-8 0-28 0,-5 0-42 16</inkml:trace>
  <inkml:trace contextRef="#ctx0" brushRef="#br0" timeOffset="118431.944">24061 8687 477 0,'0'0'58'16,"0"0"-16"-16,0 0-9 0,0 0-7 16,0 0-7-16,0 0-6 0,0 0-7 15,0 0-3-15,0 0-3 0,0 0-3 16,-18-34 1-16,18 34 1 0,0 4 0 0,0 11 2 16,0 12-1-16,0 9 1 15,0 4-2-15,2 4 2 0,1 0-2 16,0 3 1-16,1-1-2 0,2-4-1 15,0-1-2-15,1-6-2 0,0-3-2 0,2-5-1 16,-2-4-5-16,3-4-15 0,-3-5-36 16,2-2-62-16,-3-3-100 0</inkml:trace>
  <inkml:trace contextRef="#ctx0" brushRef="#br0" timeOffset="119015.4152">25102 8579 607 0,'0'0'41'16,"0"0"-10"-16,0 0-11 0,0 0-6 0,0 0-7 16,0 0-5-16,0 0-3 0,0 0-2 15,0 0-1-15,-20-33 0 0,16 33 0 16,-2 14 3-16,-5 8 1 0,-4 9 0 16,0 1 0-16,-4 0-2 0,3 2 1 15,-1-3 2-15,1-3-2 0,2-2 3 16,2-3-3-16,1-2 1 0,5-5 0 0,1-8 0 15,4-3 0-15,1-5 1 0,-1 0 0 16,1 0 2-16,0 2 1 0,-2-1-1 16,2-1 1-16,0 0-2 0,0-11 0 15,3-7-2-15,3-8 3 0,3-2-3 16,2-3 2-16,-1-1-2 0,3-1 0 0,-1 0-1 16,-1-1 2-16,-1 4 2 15,-2 3-3-15,-4 7 5 0,0 4-6 16,-2 5 2-16,-2 8 0 0,1-2-1 15,-1 5 0-15,0-1 0 0,0 1-3 0,0-2-2 16,2 1-2-16,-2 1 0 0,4 0 7 16,5 7-2-16,2 9 7 0,5 9-3 15,0 2 0-15,3 2 0 0,-3 0-2 16,3 0 0-16,-5 1-1 0,2 0-1 16,-1 1 0-16,-1-1 0 0,-3 1-2 0,2-1-1 15,-4-1-6-15,0-4-7 0,-2-2-18 16,2 0-31-16,-5-8-60 15,0-6-74-15</inkml:trace>
  <inkml:trace contextRef="#ctx0" brushRef="#br0" timeOffset="119233.5159">24887 8901 556 0,'0'0'41'0,"0"0"-21"0,0 0-12 0,0 0-6 16,0 0-2-16,71-80 0 0,-40 63 0 15,4 6 0-15,-2 2-4 0,0 1-3 16,-1 1-6-16,0 2-9 0,-2 2-21 16,-2 0-48-16,-1 2-40 0,-6-2-130 15</inkml:trace>
  <inkml:trace contextRef="#ctx0" brushRef="#br0" timeOffset="119853.2106">25390 8986 610 0,'0'0'44'0,"0"0"-13"0,0 0-10 0,0 0-8 16,0 0-6-16,0 0-3 0,-22-79-1 16,26 65-3-16,2 2 0 0,3 0-1 15,5 3-1-15,1 1 0 0,6 0 0 16,2 6-3-16,-1 2 2 0,3 0-1 16,-2 7 2-16,0 5 0 0,-2 3 0 0,-3 5-1 15,-3 2 1-15,-2 3 2 0,-6 4-2 16,-3 0 2-16,-4 0-1 15,-1-1 2-15,-6 0-1 0,-5-2 1 16,1-1 0-16,3-11 0 0,2 2 6 0,2-9-5 16,2-2 5-16,1-1-3 0,1-4 2 15,-1 0-1-15,1 0-5 0,-4 0 2 16,1-1-5-16,0-10 3 0,0-5 0 16,3 3 1-16,-2-7-1 0,2-1 0 15,0-2 1-15,5-5-1 0,2 0 1 0,3 1-1 16,0 0 0-16,0 1 0 0,3 2 0 15,-3 2-1-15,-2 7 1 0,0 3 0 16,-3 4 0-16,-4 4 1 0,2 1-1 16,-3 3 1-16,0-2-2 0,0 2 0 15,1 0 0-15,-1-1 0 0,2 1 0 16,-2 0 1-16,0 0-1 0,1 0 1 16,-1 0 0-16,0 0 0 0,0 5 0 15,0 8 1-15,0 5-1 0,0 5 1 16,-4-2-1-16,0-1 1 0,-1 0-1 0,2 1 0 15,-1 0-1-15,3-6 1 0,1 4-2 16,0 1 1-16,1-2-1 0,8 4-1 16,2-2 0-16,4-5 0 15,2-2-6-15,3-6-1 0,3-1-1 0,-1-3-7 16,3 0-6-16,1-2-22 0,-2-1-24 0,2 0-52 16,-4-6-59-16</inkml:trace>
  <inkml:trace contextRef="#ctx0" brushRef="#br0" timeOffset="122236.8059">27497 8561 413 0,'0'0'63'0,"0"0"-14"0,0 0-13 15,0 0-8-15,0 0-7 0,0 0-6 0,0 0-4 16,0 0-4-16,0 0-2 0,-16-14-3 15,16 14 0-15,0-1 0 0,0-1-1 16,13-2 1-16,6 1-1 16,8-2-1-16,4 2 0 0,0 0-2 0,1 1-1 15,1 2-3-15,-2 0-3 0,-2 0-7 16,-5 0-7-16,-2 5-12 0,-8-2-17 16,-4 5-26-16,-2 2-15 0,-8 3-22 15,0 5-20-15</inkml:trace>
  <inkml:trace contextRef="#ctx0" brushRef="#br0" timeOffset="122424.5248">27387 8858 324 0,'0'0'97'0,"0"0"-13"16,0 0-22-16,0 0-16 0,0 0-15 0,0 0-10 16,0 0-8-16,0 0-5 15,0 0-3-15,0 0-3 0,72-37-1 16,-46 27-2-16,7 3-1 0,2 0-3 15,3 3-6-15,1 0-4 0,5 0-4 0,3 3-18 16,0 1-32-16,4 0-49 0,1 0-50 16</inkml:trace>
  <inkml:trace contextRef="#ctx0" brushRef="#br0" timeOffset="122916.0934">29238 8282 581 0,'0'0'48'0,"0"0"-17"15,0 0-8-15,0 0-11 0,0 0-6 16,0 0-3-16,0 0-3 16,0 0-3-16,0 0 1 0,-15-28-3 0,15 28 0 15,-4 0 1-15,-3 8 1 0,-6 7 2 16,0 8 2-16,-3 1-2 0,3 3 1 16,-2 1-1-16,4 0 1 0,2 0-1 15,-1 1 1-15,3 0 3 0,4-2-6 16,1-1 6-16,2-2-5 0,2-2 2 0,7-6 0 15,6-2 1-15,6-4-4 0,5-5 2 16,7-5 2-16,4 0 0 0,3-12 4 16,0-5-3-16,-1-3 0 0,0-3 3 15,-7 0-3-15,-5-2-2 0,-6 0 3 16,-5-3-3-16,-6 2 4 0,-4-3 2 0,-5 2-1 16,-1-2 1-16,-4 0-1 15,-5 2-1-15,-7 1-2 0,0 2 1 16,-7 4-3-16,-3 5-1 0,-4 4-3 15,-2 8-3-15,-1 3-5 0,1 6-14 0,3 12-29 16,4 3-84-16,8 7-164 0</inkml:trace>
  <inkml:trace contextRef="#ctx0" brushRef="#br0" timeOffset="123097.1505">30056 8462 642 0,'0'0'8'0,"0"0"-9"16,0 0-13-16,0 0-46 0,0 0-126 16,0 0-115-16</inkml:trace>
  <inkml:trace contextRef="#ctx0" brushRef="#br0" timeOffset="136756.4762">15593 10554 346 0,'0'0'65'0,"0"0"-19"16,0 0 0-16,0 0-8 0,0 0-5 16,0 0-7-16,0 0-4 0,0 0-6 15,-11-78-4-15,11 78-6 0,0-1-2 0,-1 0-4 16,1 1 0-16,0 0 0 0,0 0 1 15,0 1 2-15,0 14 0 0,4 6 3 16,4 10-5-16,-1 0 3 0,0 0-4 16,0 0 0-16,-1-1 0 0,0-2-2 15,4 0 1-15,-3-2 1 0,-1-2 0 16,4 1-1-16,-1-6 1 0,-3-4-3 16,-1-1 0-16,0-7-4 0,-4-2-2 15,6 4-8-15,-4-5-12 0,0 1-38 16,3 2-62-16,-3-3-106 0</inkml:trace>
  <inkml:trace contextRef="#ctx0" brushRef="#br0" timeOffset="137037.2878">15390 11169 535 0,'0'0'52'16,"0"0"-19"-16,0 0-10 0,0 0-9 15,0 0-6-15,0 0-5 0,0 0-1 16,0 0 0-16,78-49 0 0,-49 41 0 16,5 1-2-16,0-2 0 0,5 1-2 0,0-2 1 15,3 0 0-15,1 0 0 0,-2 0-3 16,-2 0-6-16,0 1-4 0,-3 0-12 15,-1 1-23-15,-2 1-53 0,-2 2-65 16,-10 2-109-16</inkml:trace>
  <inkml:trace contextRef="#ctx0" brushRef="#br0" timeOffset="137631.797">15656 11433 597 0,'0'0'43'0,"0"0"-13"16,0 0-7-16,0 0-8 0,0 0-4 15,0 0-4-15,0 0-2 0,0 0-1 16,0 0-1-16,-37-82 0 0,37 77-2 0,1-4 1 15,5-3-3-15,2 4 0 0,3 0-1 16,2 0 0-16,5 1 1 0,7 0 2 16,1 2-2-16,1 1 0 0,0 2-1 15,0 2-3-15,-2 0 3 0,-2 0-1 16,-2 6 1-16,-3 2 1 0,-2 3-1 0,-3 2-2 16,-6-2 3-16,-4 5 0 15,-3 2 1-15,0 1 0 0,-9 7 0 16,-4-2 0-16,0-1 0 0,-1-5 0 15,-1-2 0-15,2-3 0 0,-1-1 2 0,4-4 0 16,4-4 0-16,3-1 2 0,3-3-3 16,-2 0 2-16,-2 0-2 0,-1 0 0 15,0 0-1-15,1-7 0 0,4-2-1 16,1-6-1-16,11-1 0 0,1 3-2 16,7-1 3-16,0 4 0 0,6 0 0 0,-1 4 1 15,1 3-1-15,-2 3 0 0,-2 0 0 16,-2 3 0-16,-1 5 1 15,-3 3 0-15,-4 4-1 0,-2 1 1 16,-4 3 0-16,-6 4-2 0,0-1 3 0,-5 4-1 16,-8-2 1-16,-3 1 0 0,-4-4 1 15,-6-3-1-15,-3-4 1 0,-4-5 0 16,-2-2 0-16,-2-4-1 0,0-3-1 16,4 0 1-16,1-1-3 0,6-8 0 15,3-2-5-15,9 0-20 0,4 5-39 0,8-9-81 16,2-1-115-16</inkml:trace>
  <inkml:trace contextRef="#ctx0" brushRef="#br0" timeOffset="138429.2398">16741 10730 324 0,'0'0'70'0,"0"0"-11"15,0 0-9-15,0 0-7 0,0 0-7 16,0 0-7-16,0 0-5 0,0 0-7 16,0 0-3-16,0 0-6 0,-38-30-4 15,38 26-1-15,7-5-2 0,9 2 1 16,10-4-1-16,5 2 1 0,2 2-1 0,3 0-1 16,2-2-1-16,2 2-1 0,-1 0-1 15,2-1 0-15,1 1-1 0,-3 0 1 16,-2 2-3-16,-2 0-7 15,-4 1-6-15,-6 3-9 0,-6 1-13 0,-4 0-11 16,-5 3-15-16,-9 4-29 0,-1 8-15 16,-4 4-40-16</inkml:trace>
  <inkml:trace contextRef="#ctx0" brushRef="#br0" timeOffset="138684.3299">16982 10678 447 0,'0'0'68'0,"0"0"-14"0,0 0-14 16,0 0-11-16,0 0-9 0,0 0-4 15,0 0-8-15,0 0-3 0,0 0-3 16,-8-13-2-16,8 13 2 0,0 9 1 16,1 6 1-16,4 9 0 0,1 2-4 15,-1 3 1-15,-2 3-2 0,0 3 2 0,0 1-2 16,-2 1 1-16,1 2-2 15,-1-3 0-15,0-2-2 0,2-5-1 16,3-3-5-16,0-4-9 0,1-4-23 16,3 0-45-16,-2-6-64 0,4 0-143 0</inkml:trace>
  <inkml:trace contextRef="#ctx0" brushRef="#br0" timeOffset="139451.5326">17329 11030 625 0,'0'0'29'0,"0"0"-10"16,0 0-11-16,0 0-6 0,0 0-3 15,0 0-2-15,0 0 2 16,0 0 0-16,0 0 0 0,0 0 1 15,-4 77 1-15,1-54-1 0,2 4 1 0,-1-3 4 16,1 0-7-16,-1 0 5 0,1-6-5 16,-2-1 1-16,3-5 1 0,0 1 0 15,-1 0 1-15,-1-6-2 0,2-2 1 16,0-5 0-16,-1 0 1 0,1 0 1 16,0 2 1-16,-2-1-1 0,2-1 0 0,0 0 1 15,-3 0-2-15,-1-8 3 0,-1-8-1 16,0-5 1-16,1 0 0 0,2 6-8 15,1-5 7-15,1 1-7 16,0 6 5-16,0-9 1 0,0 10-2 0,0-1 0 16,1 1-2-16,2-1 2 0,0 3-2 15,0 1 0-15,1-1-1 0,2 2-1 16,1-6 0-16,-1 6 0 0,7-2-3 16,-2-1 2-16,5 4-1 0,3-4 2 15,1 2 2-15,3 1-1 0,-2 1-2 0,-4 2 0 16,2 3-2-16,0 2 3 0,-2 0 1 15,2 3 1-15,-3 8 2 0,-6 3-1 16,-4-4 2-16,-5 7 1 16,-1 3-1-16,-4 1 1 0,-6 7 1 0,-5-3 0 15,-1-2 0-15,-1-3 5 0,1-2-4 0,-1-1 6 16,5-7-7-16,6-4 1 16,-2-1 0-16,3-4 1 0,1 1 0 15,1 1-1-15,-1-3 0 0,1 0-2 16,-4-6-1-16,1-2-6 0,5-1 5 0,1 0-7 15,0-2 4-15,5-1 1 0,8 2-1 16,2-1 1-16,-2 4 0 0,0 2-1 16,4 2 0-16,-1 1 1 0,6 2 1 15,-1 0 0-15,0 2 1 0,-1 4 1 16,1 0-1-16,-2 3 0 0,-1 2 1 0,-4 1 3 16,-1 3-5-16,-4 3 5 15,-3-5-3-15,-5 3-1 0,-1 3 0 16,0-1-1-16,-10 7 0 0,-2-5-1 15,-5 0 3-15,-3-2-2 0,-1-3 1 0,0-3-1 16,-1-2 2-16,8-4-2 0,-2-5-2 16,6 1-6-16,1-2-15 0,-2-2-31 15,8-5-56-15,0-9-62 0,3-2-107 16</inkml:trace>
  <inkml:trace contextRef="#ctx0" brushRef="#br0" timeOffset="139976.7236">17942 11044 569 0,'0'0'50'0,"0"0"-13"0,0 0-12 16,0 0-8-16,0 0-4 0,0 0-5 16,0 0-3-16,0 0-2 0,0 0-3 15,0 0 0-15,5-3-1 0,-4 18 1 0,-1 7 0 16,0 5 0-16,0 2 0 0,0 1 0 15,0 0 3-15,0 1-6 0,0-2 6 16,0-2-6-16,0-9-3 0,0 0 1 16,0-6-4-16,0-5-1 0,0 5-6 15,0-6-9-15,0 0-8 0,2 0-1 16,-2-6 2-16,0 0 6 0,0 0 10 16,1 0 7-16,1 0 5 0,-1-13 5 15,0-7 4-15,-1-6 2 0,0-2 3 16,0 0 4-16,-1-1-1 0,-2 0 4 0,0 1 2 15,0 9 3-15,0-1-2 16,2 1 0-16,-3 6-6 0,2-6-3 0,2 8-2 16,0-1-2-16,0 1-1 0,0 2-3 15,2 0-3-15,-1 4-1 0,8-1 0 16,-5 5 0-16,6-2-1 0,6 3 2 16,3 0-1-16,7 4 2 0,-1 5 1 15,2 2 0-15,-1 3-1 0,0 0-1 16,-3 2 0-16,0 1 1 0,-4 2 0 15,-1 4 0-15,-4 2 7 0,-5 0-6 0,-2 2 4 16,-6 0-3-16,-1-2-2 0,-2 0 1 16,-9-3-2-16,-4-2 0 0,-2-2-1 15,-3-1 1-15,-3-2-3 0,-2 0-1 16,-5-4-7-16,-6 3-16 0,-1-4-59 16,0-2-122-16,3-5-104 0</inkml:trace>
  <inkml:trace contextRef="#ctx0" brushRef="#br0" timeOffset="141664.3515">19374 11068 440 0,'0'0'60'0,"0"0"-16"0,0 0-10 0,0 0-10 15,0 0-6-15,0 0-6 0,0 0-3 16,0 0-2-16,0 0 0 15,-19-21-2-15,19 21 1 0,0-1-2 16,0 1 1-16,0-3-1 0,10 0 1 0,6-2-2 16,7-1-1-16,5-2 2 0,4 1-4 15,2-4 1-15,6-1 0 0,3 0-2 16,-1 0 0-16,2 3 1 0,-3 0-4 16,-2 4 2-16,-3 2-2 0,-4 3-2 15,-3 0 0-15,-3 3-4 0,-3 4 1 0,-4 4-2 16,-7-2-7-16,-4 1-8 15,-2 0-14-15,-2-1-22 0,1-1-37 0,-5 2-31 16,0 4-63-16</inkml:trace>
  <inkml:trace contextRef="#ctx0" brushRef="#br0" timeOffset="141975.2616">19634 10818 436 0,'0'0'68'0,"0"0"-14"16,0 0-15-16,0 0-9 0,0 0-9 15,0 0-4-15,0 0-6 0,0 0-3 16,0 0-3-16,0 0-4 0,-8-45 0 0,8 45 1 16,0 0 0-16,3 7 1 0,7 10 2 15,0 9-2-15,-1 2 2 16,0 4-4-16,0 3 2 0,-1 3-3 15,-3 2 1-15,2 0-1 0,-4-1 0 0,2-3-1 16,-4-3 1-16,2-2 2 0,-1-4-4 16,-1-9 3-16,0 1-7 0,1-4-3 15,1-5-2-15,0 5-16 16,0-5-22-16,-2-6-59 0,6 5-81 0,-3-4-102 16</inkml:trace>
  <inkml:trace contextRef="#ctx0" brushRef="#br0" timeOffset="142592.4574">20443 10742 544 0,'0'0'45'0,"0"0"-10"0,0 0-9 0,-12-77-5 15,11 65-8-15,1 0-4 0,0-1-2 16,0 1 1-16,0 0-3 0,0 1-2 16,0 1-1-16,3 1-3 0,2-1 0 15,1 3 0-15,3-1-1 0,-2 5-5 16,9-4 6-16,0 4-5 0,4 3 5 0,8 0 5 15,-2 3-6-15,-1 6 5 0,-1 1-5 16,-1 3 0-16,-4 0 0 0,-3 1-1 16,-3 3 2-16,-5 1-1 0,0 2 2 15,-5 2 0-15,-3 3 0 0,0 0 0 16,-9 0 0-16,-3-1-1 0,-2-1 2 0,-2-2 1 16,-3-3-1-16,-1-3 1 0,2-4 0 15,4-4 0-15,-1 0 0 16,7-4 1-16,2-3 1 0,-4 0-1 15,6 0-2-15,-1 0 1 0,1 0-1 0,4 0-2 16,-2 0 1-16,2-6-2 0,0-5 0 16,8-1 1-16,5-2-1 0,-2 7-1 15,5 4 2-15,3 1 0 0,1 2 1 16,6 0 1-16,-1 2-2 0,-2 5 1 16,-4 2 0-16,1 3 0 0,-3 2 0 0,-4 1 0 15,-1 2 1-15,-2 1-1 0,-4-5 1 16,-3 3-1-16,-3 1-1 15,0-2 2-15,0 5 0 0,-5-7 1 16,-3-2 0-16,-4-2-1 0,5-3 0 0,-10 0-1 16,-1-3 0-16,-6-3-1 0,-7 0-1 15,0 0-4-15,-1 0-4 0,3-3-23 16,7 0-49-16,3-2-109 0,6 2-117 16</inkml:trace>
  <inkml:trace contextRef="#ctx0" brushRef="#br0" timeOffset="142912.7026">20298 11399 638 0,'0'0'36'16,"0"0"-13"-16,0 0-6 0,0 0-7 16,0 0-5-16,0 0-3 0,0 0-1 15,0 0 1-15,56-78-1 0,-30 73 0 16,3 0 0-16,3 3 0 0,4-2-1 0,4 1 0 16,-1-1-2-16,4 0 1 0,-3 2-1 15,4-3 0-15,-1 2 0 16,1-2-3-16,2 1-1 0,-1 0-2 15,1-3-6-15,-4 3-16 0,0 1-38 0,-6-2-68 16,-4 5-81-16</inkml:trace>
  <inkml:trace contextRef="#ctx0" brushRef="#br0" timeOffset="143252.5777">20660 11519 622 0,'0'0'38'15,"0"0"-11"-15,0 0-9 0,0 0-5 16,0 0-5-16,0 0-3 0,46-82-1 16,-27 75 0-16,2 2-1 0,1 2-2 15,3 0-1-15,-2 3 1 0,1 0-1 0,-3 0 0 16,-1 3 0-16,-2 5 0 0,-3 3 0 15,1 2 0-15,-4 4 1 0,-2 5 1 16,-3 4 1-16,-3 4-2 16,-4 4 1-16,0 1-2 0,-4 3 0 0,-6 0 0 15,-2 1 1-15,-3 1-1 0,-2-1-1 16,-1-1 4-16,-1-1-7 0,2-4 3 16,-1-4-4-16,7-5-6 0,3-6-7 15,4-9-26-15,2 3-42 0,2-5-72 16,0-1-146-16</inkml:trace>
  <inkml:trace contextRef="#ctx0" brushRef="#br0" timeOffset="143453.6871">20551 11718 616 0,'0'0'41'0,"0"0"-10"15,0 0-10-15,0 0-10 0,84-62-5 0,-57 50-4 16,4 3-2-16,1-2-1 0,1 1-2 16,2 0-2-16,-1 0-6 0,1 2-19 15,4 2-46-15,-3 0-106 0,2 0-130 16</inkml:trace>
  <inkml:trace contextRef="#ctx0" brushRef="#br0" timeOffset="144032.974">21913 10598 523 0,'0'0'54'0,"0"0"-15"0,0 0-9 16,0 0-7-16,0 0-9 0,0 0-3 16,0 0-5-16,0 0-2 0,0 0-7 15,3-52 2-15,21 45-4 0,3-1 6 16,6 2-1-16,5 0 1 0,1 1-1 16,0 1-1-16,2 1 0 0,0 0-1 0,-2 1-3 15,-1 2-6-15,-3 0-2 0,-1 0-2 16,-5 2-3-16,-1 4-12 15,-4 2-17-15,-4 0-38 0,-6 0-36 16,-7 4-43-16</inkml:trace>
  <inkml:trace contextRef="#ctx0" brushRef="#br0" timeOffset="144308.5152">22123 10625 561 0,'0'0'55'0,"0"0"-17"16,0 0-12-16,0 0-10 0,0 0-4 15,0 0-5-15,0 0-1 0,0 0-1 16,0 0-2-16,0 0 2 0,3 14-1 16,8 4-1-16,0 5-1 0,-1 2-1 15,0 6 0-15,-3 4-1 0,-1 2-1 16,-3 6 1-16,0 2-3 0,-3-3 2 0,0 0-2 15,0-4 0-15,0-4-1 0,0-11-2 16,0-2-9-16,1-7-21 0,2-9-49 16,0 9-88-16,0-8-132 0</inkml:trace>
  <inkml:trace contextRef="#ctx0" brushRef="#br0" timeOffset="144708.5151">22544 11064 640 0,'0'0'37'0,"0"0"-11"15,0 0-5-15,0 0-5 0,0 0-6 16,0 0-4-16,0 0-3 0,0 0-2 15,0 0-2-15,-22-32 1 0,21 30-2 16,1 2 1-16,-3 0 1 0,0 10-1 16,0 5 1-16,0 6-2 0,0 2 3 15,3 3-2-15,-1-1 2 0,1 4 4 16,0 0-7-16,0 0 6 0,0-2-5 16,1-1 0-16,4-2 1 0,-1-5-3 15,2-1 1-15,0-5 0 0,2-2 1 16,-1-2-1-16,4 0 1 0,0-1 0 0,4-2 0 15,2-3 0-15,2-3 0 16,7 0-1-16,-2 0-1 0,1-6-2 0,-1 0-3 16,0-1-3-16,0 0-10 0,1 1-12 15,-2 0-14-15,-7 3-31 0,1 0-48 16,-5 1-64-16</inkml:trace>
  <inkml:trace contextRef="#ctx0" brushRef="#br0" timeOffset="145128.7886">22457 11261 627 0,'0'0'40'16,"0"0"-17"-16,0 0-9 0,0 0-10 15,0 0-2-15,14-92-6 0,1 77 4 0,1 1 0 16,3 2-4-16,1 1-1 0,1 2-3 16,2 0-2-16,0 0-4 0,-2 2-6 15,-6 2-7-15,0 2-3 0,-6 0-2 16,-4 1 2-16,1 2 4 0,-6 0 5 16,0-2 7-16,0 2 7 0,0 0 6 0,0-1 3 15,0-1-1-15,-11-1 2 0,1 1 4 16,-7-5 7-16,7 4 6 0,-2-1 1 15,-1-2 0-15,4-1 1 0,-3-1-3 16,3-3-4-16,3 3 1 0,0-5-3 16,3 3-2-16,3-2-1 0,0-5-2 15,4 2-3-15,8-5-3 0,4 4-1 16,1 2-2-16,4 4-1 0,0 0-6 16,1 5-1-16,3 3-4 0,-2 2-10 15,1 0-13-15,0 7-33 0,2 5-57 0,-3 1-82 16</inkml:trace>
  <inkml:trace contextRef="#ctx0" brushRef="#br0" timeOffset="145471.2247">23304 11008 594 0,'0'0'49'0,"0"0"-14"16,0 0-11-16,0 0-7 0,0 0-7 16,0 0-4-16,0 0-2 0,-79-44-1 15,69 44-1-15,-4 0-1 0,-3 7-1 16,2 5 1-16,1 4-1 0,2 2 2 0,0 3-2 16,2 2 2-16,0 1-2 15,3 2 1-15,1 0-2 0,1-2 2 16,5 0 2-16,0 1-4 0,0-3 4 15,6-2-6-15,4-1 2 0,3-4 0 0,2-2-2 16,3-2 2-16,3-2-2 0,1-3 0 16,1-2-1-16,1-2-2 0,2-2-3 15,0 0-3-15,0-2-8 0,0-2-10 16,0-4-22-16,0 0-45 0,-1-3-93 16,-2-1-96-16</inkml:trace>
  <inkml:trace contextRef="#ctx0" brushRef="#br0" timeOffset="146776.1809">24242 10965 357 0,'0'0'75'15,"0"0"-17"-15,0 0-13 0,0 0-16 16,0 0-7-16,0 0-7 16,0 0-2-16,0 0-4 0,0 0-3 0,0 0 1 15,4-71-1-15,13 63 0 0,8-2 0 16,6 1 0-16,6-4-3 0,5 1-1 16,5-1 0-16,3-1-2 0,2 2-1 15,-2 1-1-15,-2 0-5 0,-3 4-1 16,-5 1-3-16,-3 3-9 0,-7 3-13 0,-9 0-35 15,0 0-44-15,-10 2-46 0</inkml:trace>
  <inkml:trace contextRef="#ctx0" brushRef="#br0" timeOffset="147036.0626">24571 10615 511 0,'0'0'65'0,"0"0"-20"0,0 0-17 16,0 0-11-16,0 0-9 0,0 0-3 15,0 0 2-15,0 0-2 0,0 0 0 16,2 27-1-16,5 4-1 0,2 1-2 16,1 7 3-16,-2 3-6 0,1 3 2 0,0 3-2 15,-1-1 0-15,0-2-1 0,-1-1 0 16,1-6-3-16,-2-3-1 15,0-3-8-15,0-3-20 0,-3-5-44 16,-2-1-67-16,-1-7-146 0</inkml:trace>
  <inkml:trace contextRef="#ctx0" brushRef="#br0" timeOffset="147803.8736">25676 10576 482 0,'0'0'65'0,"0"0"-17"0,0 0-16 16,0 0-11-16,0 0-9 0,0 0-6 0,0 0-4 15,0 0-1-15,0 0-2 0,0 0 1 16,-46 20 0-16,33 5 0 15,0 2-1-15,1 1 2 0,2 1-2 16,-1 1 2-16,3-5-2 0,4-5 1 0,-1-1 0 16,3-10 0-16,0-2-1 0,2-1 1 15,0-6 1-15,-1 0 0 0,1 0 2 16,0 2 3-16,0-1 4 0,0 1 3 16,0-2 2-16,0 0-4 0,0 0-5 15,0-11-3-15,0-7-2 0,0-8 1 0,0-1 0 16,1-2 0-16,2 0 0 0,0-2-1 15,1 4 2-15,-1-5-2 0,2 2-4 16,-2 3 4-16,1 1-5 16,0 7 3-16,-1 9 1 0,-2 0-1 0,1 5 0 15,-1 0-2-15,1 1-1 0,-2 4 0 16,4 0 1-16,5 6 1 0,5 9 1 16,2 8 1-16,3 4 4 0,-1 5-4 15,0 1 3-15,1 2-4 0,0 0 0 16,0 0-1-16,-2-1-3 0,0-1 0 0,-2-1-3 15,1-2-6-15,-3-3-11 0,0-1-17 16,-5-3-34-16,1-3-50 0,-2-2-39 16,-4-9-95-16</inkml:trace>
  <inkml:trace contextRef="#ctx0" brushRef="#br0" timeOffset="148516.2176">25513 10831 419 0,'0'0'41'0,"0"0"-10"0,0 0-7 0,0 0-7 15,0 0-7-15,89-45-5 0,-57 38-2 16,2-1-8-16,3-1-1 0,1 1-5 16,-2 1-3-16,-1-1-12 0,-1 2-5 0,0-1-15 15,-3 4-7-15,-8-1 5 0,-2 3 10 16,-8 1 19-16,-7 0 11 0,2 0 14 15,-8 0 8-15,0 0 8 16,0 0 7-16,1 0 0 0,1 0 1 0,-1 0 0 16,1 0 1-16,-2 0 3 0,0 1-2 15,1 1-3-15,-1 0-5 0,0-1-7 16,0 6-3-16,0 4-3 0,0 1 0 16,-3 5-3-16,0-1 0 0,0-3-1 15,2 6-1-15,1 1-3 0,0-1 1 0,0 6-3 16,0-8 0-16,1-2 0 0,2-6-2 15,2 0 0-15,-1 1 0 0,2-6-1 16,1 2 1-16,2-5 1 0,4-1 0 16,1-3 1-16,4-9-1 0,0-6 2 15,0-3 0-15,1-3 1 0,-1-5 0 16,0 0 1-16,-1 2 0 0,-1-1 3 16,0 2-1-16,-4 4 3 0,-4 0 2 15,1 9 1-15,-3-1 1 0,-3 6-2 16,-2 4 0-16,2 1-3 0,-3 3-1 0,0 0-3 15,0 0-1-15,1 0 1 0,4 0 0 16,3 2 1-16,2 5 0 0,2 7-1 16,-2 4-1-16,-1 5-3 0,0 3 3 15,-3 4-1-15,0 3-2 0,0 7 0 16,-3 2 1-16,0 7-2 0,-1 2 2 0,-2 6-2 16,0 0 1-16,0 4 1 0,-5 0-2 15,1-1 3-15,-5-1-3 16,4-4-2-16,-1-7 2 0,-2-3-2 15,2-8 1-15,-2-4-1 0,1-9 2 0,-1-8 0 16,-2-5 2-16,-4-6 0 0,-4-5 0 16,-6 0 1-16,1-12-1 0,-2-8 1 15,1-4-2-15,2-5 2 0,2-3-1 16,1-1 1-16,4-2-2 0,4 1 0 16,2-1-2-16,8 2-2 0,1 1-1 0,8 0-4 15,10 0-4-15,8 0-11 0,7 1-10 16,0 0-45-16,5 4-70 0,1 3-156 15</inkml:trace>
  <inkml:trace contextRef="#ctx0" brushRef="#br0" timeOffset="148992.1615">26891 10623 465 0,'0'0'73'15,"0"0"-22"-15,0 0-17 0,0 0-11 16,0 0-6-16,0 0-4 0,0 0-4 15,0 0-1-15,0 0-1 0,-13-7-2 0,14 6 1 16,12 1-3-16,7-2-2 0,6 0 0 16,0 1-1-16,1-2-1 0,2 1 1 15,1 0-1-15,0-1-2 0,-1 1 0 16,0 0-6-16,-1-1-1 0,-2 1-3 16,-8-2-11-16,0 3-14 0,-8-1-28 0,-3 1-58 15,-1 1-58-15</inkml:trace>
  <inkml:trace contextRef="#ctx0" brushRef="#br0" timeOffset="149548.4896">27906 10349 614 0,'0'0'42'0,"0"0"-11"0,0 0-9 16,0 0-9-16,-26-94-6 0,26 76-4 15,6-7-1-15,5 6-4 0,2 2 2 16,6 2-2-16,3 4-1 0,0 4 0 0,4 3 0 15,-1 4 2-15,3 0-1 0,-1 8 0 16,-1 3-1-16,-2 7 0 0,-3 3 1 16,-5 5-1-16,-4 3 2 0,-6 1-1 15,-6 2 1-15,0-2 1 0,-12 2-1 16,-5 0 1-16,-4-1-1 0,-3-3 2 16,-1-1 3-16,-1-3-3 0,5-5 4 15,2-2-4-15,1-5 0 0,2-3 0 16,2-4 2-16,1-1-2 0,2-1 2 15,5-3-1-15,-6 0 2 0,8 0-3 0,-1 0-1 16,-3 0 0-16,5-3-1 0,0 0 1 16,0-5-3-16,3-2 0 0,3-2-5 15,7-3 5-15,4 3-5 0,-2 4 5 16,2 3 0-16,-3 2-2 0,3 3 0 16,4 0 2-16,0 0 5 0,3 3-3 0,0 7 2 15,-2 0-4-15,0 2-3 0,3 0 1 16,-1 1 0-16,0-1-7 0,2 0-6 15,-2-1-16-15,-2-1-22 16,0 1-30-16,-5-5-32 0,-1 0-27 0,-2-1-44 16</inkml:trace>
  <inkml:trace contextRef="#ctx0" brushRef="#br0" timeOffset="149984.7344">28351 10183 555 0,'0'0'56'0,"0"0"-18"0,0 0-11 16,0 0-10-16,0 0-6 0,0 0-2 16,0 0-3-16,0 0-4 0,0 0-1 15,-18-44-3-15,22 36-2 0,10-2 2 16,1 2 0-16,9 1 1 0,2 1-1 0,2 2-1 15,1 0-1-15,-4 1-2 0,0 2 3 16,-7-1-1-16,1 1 3 0,-7 1 1 16,0 0 0-16,2 0 0 0,-9 0 0 15,1 0 1-15,-6 0 1 0,0-2 2 16,0 2 1-16,1 0 1 0,1-1 1 0,-2 1-3 16,0 0 0-16,0-1 1 15,0 1-1-15,0-2 1 0,0 2-1 0,0 0-2 16,0 0-1-16,-5 0 0 15,-4 4-1-15,-3 10 0 0,-3 6 2 0,1 3-3 16,3 7 3-16,3 1-3 0,-1 5 0 16,2 3-1-16,1 4 2 0,2 0-3 15,-1 3 2-15,0 1 1 0,1 0-5 16,-1-1 2-16,2-3-8 0,0-6-15 16,0-2-27-16,3-11-74 0,0-1-115 0</inkml:trace>
  <inkml:trace contextRef="#ctx0" brushRef="#br0" timeOffset="150476.3996">28285 10555 598 0,'0'0'36'15,"0"0"-12"-15,0 0-13 0,0 0-5 0,0 0-4 16,69-83-3-16,-37 72 0 0,1 1-3 15,5-1-4-15,0 2-2 0,2 0-3 16,-1 1 1-16,-1-1-1 0,-1 0-2 16,0-2 2-16,-3-2-2 0,-1-4 6 15,-2 0 3-15,-3-2 6 0,-3-1 6 16,-3 2 4-16,-3-1 5 0,-9 7 5 16,-3-1-1-16,-4 5 3 0,-1 4-2 15,-1-1-4-15,-1-2-1 0,0 2-3 16,0-2-2-16,0 2-3 0,0 5-2 0,0-2-3 15,-1 2-1-15,-10 2-1 0,-2 8 0 16,-4 9 0-16,1 3 1 0,2 6-2 16,0 0 2-16,5 3-3 0,1 0 2 15,2 0-1-15,5-1 0 0,1-1-1 16,0-3 1-16,3-3 3 0,6-2-5 0,5 0 6 16,2-9-5-16,6-1 0 0,2-5 1 15,2-5-1-15,0-1-1 16,3-5 2-16,-1-8 3 0,-2-2-6 15,-2-3 7-15,-2-2-7 0,-5-3 4 0,-1-1 2 16,-4-2-2-16,-3-2 2 0,-3-1 1 16,-3 0-3-16,-3 2 1 0,0 1 0 15,-1 5-2-15,-5 7 0 0,-2 3-3 16,-4 7-5-16,-2 4-15 0,-7 3-41 16,1 13-90-16,-3 7-152 0</inkml:trace>
  <inkml:trace contextRef="#ctx0" brushRef="#br0" timeOffset="150865.2718">29810 10350 578 0,'0'0'56'16,"0"0"-13"-16,0 0-14 0,0 0-11 0,0 0-10 15,0 0-6-15,0 0-2 0,0 0-1 16,0 0-1-16,0 0 0 0,71-69 0 16,-36 66 1-16,-2 1-4 0,3 1 1 15,-4 1-3-15,-3 0-4 0,-3 0-2 16,-7 0-9-16,-2 0-15 0,-5 3-22 0,-5 1-25 16,3 6-26-16,-6-3-17 15,-4 6-57-15</inkml:trace>
  <inkml:trace contextRef="#ctx0" brushRef="#br0" timeOffset="151364.3706">29787 10524 458 0,'0'0'64'16,"0"0"-14"-16,0 0-9 0,0 0-7 16,0 0-7-16,0 0-8 0,0 0-9 0,0 0-4 15,96 13-3-15,-63-21-6 0,6 0 2 16,-1-3-7-16,1-1 4 0,1 0-2 15,3 0-3-15,0-2-4 16,1 0-4-16,1-3-5 0,1 0-6 0,-1-1-12 16,0-1-5-16,-2-2 1 0,0-1 10 15,-2 0 20-15,-3-1 11 0,-2 1 11 16,-4 3 3-16,-8 1 6 0,-6 1 5 16,-7 5 3-16,-5 3 0 0,-3 1 1 15,-1 4 0-15,-2-1 2 0,1 0-2 0,-1 5-5 16,0-5-3-16,0 0-5 0,0 2-3 15,0-2-3-15,0 5 0 0,-6 0-4 16,-3 1 1-16,-6 10 0 0,-3 8-2 16,1 1 0-16,2 7-4 0,1-2 1 15,1 3-2-15,2 1 0 0,2-1 3 16,4-1-4-16,4 0 3 0,1-5 1 16,6-2-2-16,5-3 3 0,5-4 1 15,-4-5-4-15,4-4 4 0,0-4-1 16,1 0-1-16,6-7 3 0,-4-8 0 0,1-7-1 15,0-5 0-15,-4-4 1 0,0-5 0 16,-3-3 1-16,-3-4-1 0,-1 0 0 16,-5 1 0-16,-1 3 3 0,-3 6-1 15,0 3 0-15,0 11-4 0,-6 5-2 16,2 6-2-16,-6 6-5 0,-6 2-1 0,-3 7-11 16,-4 15-34-16,3 8-100 0,3 8-158 15</inkml:trace>
  <inkml:trace contextRef="#ctx0" brushRef="#br0" timeOffset="151549.7979">31249 10330 576 0,'0'0'-13'0,"0"0"-33"0,0 0-119 0,0 0-111 16</inkml:trace>
  <inkml:trace contextRef="#ctx0" brushRef="#br0" timeOffset="164815.6478">15111 13242 123 0,'0'0'39'0,"0"0"4"0,0 0 1 15,0 0 1-15,0 0 2 0,0 0-10 16,0 0-3-16,0 0-6 0,0 0-10 16,0 0-9-16,-11-26-4 0,9 25-8 0,2 0 4 15,0 1 0-15,0-2 3 0,0 2 5 16,0 0 0-16,2 0 7 0,10 0-5 15,0 0 0-15,8 0-1 0,-1 0-3 16,1-2 1-16,9-3-8 0,-1 0 3 16,-1-3-5-16,-1 0 6 0,-2 1-3 15,-1-1 0-15,-8 4 0 0,0-1-1 16,-6 2-1-16,-4 1 1 0,5 0 0 16,-5 0-1-16,-1 1 0 0,1 1 1 15,-5 0-2-15,0-2 4 0,0 2-1 0,0 0 1 16,0 0-1-16,-9 0-1 0,-8 0 2 15,-7 6-4-15,-3 0 2 0,-2 0 0 16,-3 0-2-16,2-1 2 16,-1 1 1-16,2 0-1 0,3 0 7 0,3 2-6 15,3-1 4-15,4-2-4 0,7-1 0 16,2-2 0-16,2-1 0 0,0 1 1 16,1-1 1-16,4-1 0 0,-2 0 2 15,2 0-4-15,-1 0 2 0,1 2-1 16,-2-2 1-16,2 0 0 0,0 0-1 0,8 0-1 15,6-8-6-15,7 1 5 0,2-1-6 16,1 2 3-16,1 2-5 0,-1 0-4 16,5 1-11-16,6 3-34 0,-1 2-63 15,4 3-111-15</inkml:trace>
  <inkml:trace contextRef="#ctx0" brushRef="#br0" timeOffset="165824.9114">16318 12785 370 0,'0'0'55'15,"0"0"-13"-15,0 0-8 0,0 0-9 16,0 0-4-16,0 0-5 0,0 0-3 16,0 0-2-16,0 0-4 0,-27-77-2 0,27 65 0 15,0 3 0-15,3 1-2 0,3 0-2 16,5-2-1-16,2 0 0 0,7 2-1 15,-2 0 1-15,-1 3-1 0,1 3 0 16,2 2 0-16,0 0-1 0,3 0 1 16,-1 1-2-16,-2 5 2 0,-2 2-2 15,-3-1 1-15,0 2 1 0,-1 2-1 16,-5-2 2-16,-2 2 0 0,-1 4-2 16,-5 0 4-16,-1 8-2 0,-1-2 0 15,-10 3 0-15,-6 0 1 0,-3 3 0 0,-4 0 1 16,-4-2-2-16,-2 1 2 0,0-2-2 15,-4-1 3-15,1-3 0 0,-2-4 0 16,5-4-1-16,8-3 3 0,11-5 1 16,6-1 3-16,5-3-1 0,-1 0 1 15,1 0-2-15,-2 0-1 0,1 0-1 16,-1 0-2-16,1 0 0 0,1 0-3 16,0 0 1-16,4-5-2 0,11-4 0 15,5-2 1-15,3-1-1 0,-1 6-1 16,1 1 0-16,0 4 0 0,-1 1-2 0,-2 0 2 15,2 4-1-15,1 3 0 0,0 3-1 16,3 0-1-16,0 1-5 0,0 1-8 16,2-2-20-16,-4 1-23 0,-6-4-51 15,-1 1-33-15,-5-4-81 0</inkml:trace>
  <inkml:trace contextRef="#ctx0" brushRef="#br0" timeOffset="166113.7698">16836 12688 460 0,'0'0'65'0,"0"0"-20"0,0 0-16 15,0 0-11-15,0 0-8 0,0 0-5 16,0 0-2-16,0 0 0 0,0 0 0 15,0 0 0-15,-16 24-1 0,12 4-1 16,0 4 0-16,-1 7-1 0,-5 7 1 16,2 4-2-16,-6 4 1 0,-1 4-2 15,-3 1 2-15,-5-2 2 0,1 0-4 16,-2-4 2-16,-1-7-7 0,-1-5-9 16,3-8-18-16,0-9-52 0,7-7-66 15,5-8-129-15</inkml:trace>
  <inkml:trace contextRef="#ctx0" brushRef="#br0" timeOffset="166726.1018">16972 13207 557 0,'0'0'35'0,"0"0"-9"15,0 0-6-15,0 0-7 0,0 0-4 16,0 0-3-16,0 0-1 0,-30-79-2 0,30 67 0 16,0 6-1-16,0-6-2 15,3-3-1-15,3 3 1 0,2 1-1 16,2 2 1-16,2 1 0 0,-2 4-1 15,6-1-1-15,1 1 1 0,1 4 0 0,5 0-2 16,-2 0 2-16,0 0-2 0,-1 9 1 16,0 0 2-16,-4 4-2 0,1 3 1 15,-3 2 1-15,-5 2 0 16,-1 2-2-16,-7 3 2 0,-1 0 5 0,-3 3-5 16,-7-1 3-16,-3-1-4 0,-3-2 0 15,-3-1 1-15,1-5-1 0,0-4 3 0,4-3 0 16,1-5 2-16,4-4 0 15,-2-2 1-15,0 0-1 0,1 0 1 0,-4-5-1 16,7-3 0-16,-2-4-1 0,3 4-1 16,6-4 1-16,0-6 0 0,3 1 0 15,9-3-3-15,1 4 0 0,-3 3-2 16,3 5-6-16,1 3 6 0,4 5 1 16,3 0 0-16,1 9 5 0,0 5-4 15,-1 4-1-15,1 1 1 0,-3 4-2 0,1 2 0 16,-4 1 0-16,0-1 2 0,-7 1-1 15,-3 0 1-15,-5 0 0 0,-1-2 0 16,-4 2-2-16,-10 0 4 0,-6-2-2 16,-6-1 0-16,-5-4 0 0,-3-3-2 15,-1-6 1-15,1-2-3 0,3-5-9 16,4-3-19-16,-1-1-50 0,9-11-74 16,2-7-137-16</inkml:trace>
  <inkml:trace contextRef="#ctx0" brushRef="#br0" timeOffset="167204.0045">18041 12679 537 0,'0'0'51'0,"0"0"-16"0,0 0-13 16,0 0-9-16,0 0-6 0,0 0-3 16,0 0-1-16,0 0-2 0,0 0 0 15,0 0 0-15,24-23 0 0,5 17 0 0,0 2 0 16,2-1-1-16,3 2 0 0,1-2 0 15,0 2-2-15,1 1 1 0,0-2-1 16,0 1-1-16,2 0-1 16,-2 0-2-16,-1 0-5 0,-2 0-11 0,-3 2-22 15,-7-1-56-15,-4 2-53 0,-6 0-126 16</inkml:trace>
  <inkml:trace contextRef="#ctx0" brushRef="#br0" timeOffset="167448.8994">18279 12664 492 0,'0'0'62'15,"0"0"-18"-15,0 0-15 0,0 0-13 16,0 0-6-16,0 0-3 0,0 0 1 0,0 0 1 16,0 0 0-16,-10 4-2 15,16 16-1-15,4 7-1 0,-3 2-1 16,-1 2 3-16,0 3-6 0,-3 2 0 15,1-2-2-15,-1 1 0 0,0-1 0 0,0-5 0 16,0-2-2-16,0-9-1 0,1-1-3 16,-1-5-10-16,3-3-29 0,4 2-62 15,-3-5-97-15,6-3-94 0</inkml:trace>
  <inkml:trace contextRef="#ctx0" brushRef="#br0" timeOffset="168376.6815">18593 13204 601 0,'0'0'34'16,"0"0"-9"-16,0 0-11 0,0 0-8 15,0 0-4-15,0 0-3 0,0 0 1 16,0 0 4-16,0 0-4 0,0 0 4 16,-26 38-5-16,22-12 1 0,-1 0 0 0,0-1-1 15,2 0 0-15,0-7-1 16,2-1-1-16,-1-5 1 0,1 0 1 15,-1 1 0-15,2-6 2 0,0-1-1 0,0-6 0 16,0 0 1-16,0 0 1 0,0 1 1 16,0 1 2-16,0-2-1 0,0 1-1 15,0-1-1-15,0-1 0 0,-1-11-1 16,1-2 1-16,-2-6 3 0,1 0-2 16,-1 1 1-16,-1-5-1 0,0-1 0 0,2 9 0 15,-1-4-1-15,2-1-1 0,0 1-5 16,2-4 5-16,2 4-6 15,4 2 5-15,0 4-1 0,5 2-2 16,2 2 1-16,5 5 0 0,3 2 0 0,2 3 1 16,2 0-1-16,-1 3 1 0,0 6-1 15,-1 3 1-15,-5 2-1 0,0 2 2 16,-2 2 3-16,-7 4-4 0,0-2 5 16,-5-4-5-16,-4 3 0 0,-2 0 1 15,0-1-1-15,-10 7 1 0,-2-5 0 0,-2-4 1 16,-2-2-1-16,6-4 0 0,-3-2 0 15,6-2 1-15,2-5 3 0,2 3-1 16,3-4 0-16,-7 0 0 0,3 0-1 16,-3-2-3-16,-2-1 2 0,3-6-1 15,3 1 0-15,1-2-1 0,2-7 1 16,4 3-3-16,6-4 2 0,3 5-1 16,0 5 1-16,1 2 2 0,4 5-2 15,-1 1 0-15,8 0 0 0,-4 5 0 16,-2 6 0-16,-1 1-1 0,-3 2 1 0,-2 1 0 15,-2 0 1-15,-2 2 0 0,-3-5-1 16,-1 3 1-16,-4-6-1 0,-1 3 1 16,0 5 0-16,-6-2 1 0,-6 2-2 15,-5-2 1-15,-4-3-1 0,-4-3-1 16,2 0 1-16,0-3-2 0,7-1-1 16,2-3-5-16,3-2-13 0,1 0-14 0,2 0-27 15,3-3-46-15,2-7-37 16,3-2-76-16</inkml:trace>
  <inkml:trace contextRef="#ctx0" brushRef="#br0" timeOffset="168868.1287">19147 13233 528 0,'0'0'64'0,"0"0"-18"15,0 0-20-15,0 0-6 0,0 0-6 16,0 0-3-16,0 0 1 0,0 0-7 15,0 0-10-15,0 0 6 16,7-8-1-16,-5 8-1 0,-1 12 6 0,1 5-5 16,-1 8 0-16,-1 0 0 0,0 3-2 15,0-2 1-15,-1 1-1 0,1-1-1 16,0-1 0-16,0 1 0 0,0-3-3 16,0-6 1-16,0-1-2 0,3-5-1 15,0 0-2-15,-1 1-5 0,0-7-3 0,-1 1 0 16,-1-6 5-16,0 0 4 0,0 0 9 15,4 0 0-15,1-13 0 0,-2-5 1 16,-2-8 2-16,-1-1 0 16,0-1 3-16,-6 0 0 0,-4-1 3 0,3-1-1 15,-2-1 3-15,2 2-1 0,0 2 5 16,3 1-4-16,-1 8-7 0,5-1 2 16,0 0-6-16,0 2 2 0,8-2-1 15,3 5-1-15,-2 6-1 0,2 3 0 16,7 3 0-16,3 2 0 0,7 2 1 0,-1 6 1 15,4 6-2-15,-1 4 0 0,-1 7 5 16,-1 2-4-16,-4 3 5 0,-2 2-4 16,-6 1-2-16,-4 1 2 0,-4-1-2 15,-7-1 1-15,-1 1 0 0,-4-2 1 16,-10-2-2-16,-3-3 1 0,-6-4-2 0,-7-2 0 16,-5-2-6-16,-5-2-27 15,-6-6-102-15,2-3-168 0</inkml:trace>
  <inkml:trace contextRef="#ctx0" brushRef="#br0" timeOffset="170256.5787">20571 12929 378 0,'0'0'60'16,"0"0"-15"-16,0 0-11 0,0 0-9 15,0 0-6-15,0 0-4 0,0 0-4 16,0 0-2-16,0 0-3 0,0 0 1 16,-27-29-3-16,27 29-1 0,-1-3-1 15,1 3 0-15,-2-1 0 0,2 1 1 0,-1-1 1 16,1 1 1-16,0 0 0 0,0 0 0 15,0 0 0-15,0 0-1 0,0 0 1 16,1-2 1-16,14 2-2 16,6-3-1-16,8 0-1 0,2-2 0 0,0 0-2 15,3-2 1-15,0 1-1 0,4 0-1 16,-2 0 0-16,0 1-2 0,-1 1-1 16,0 1-3-16,-2 2-3 0,-3 1-7 15,-1 0-10-15,-3 0-21 0,-3 1-38 16,-7 2-45-16,-4 0-73 0</inkml:trace>
  <inkml:trace contextRef="#ctx0" brushRef="#br0" timeOffset="170515.9382">20872 12664 507 0,'0'0'69'0,"0"0"-22"15,0 0-18-15,0 0-10 0,0 0-9 0,0 0-5 16,0 0-2-16,0 0-1 0,0 0 0 16,-10-13 0-16,9 15 1 0,1 15 1 15,0 9-1-15,-2 8 1 0,2 3-5 16,0 4 2-16,-1 2-2 0,-1 2 1 16,1 0-3-16,-1-2 1 0,1-2-1 0,1-6 0 15,0-5-3-15,0-2-5 16,1-6-17-16,7-2-37 0,-1-6-81 15,3-4-151-15</inkml:trace>
  <inkml:trace contextRef="#ctx0" brushRef="#br0" timeOffset="171052.362">21806 12621 591 0,'0'0'33'0,"0"0"-10"0,0 0-7 16,0 0-8-16,0 0-3 0,0 0-8 0,-39-78 4 15,39 68-6-15,0 3 4 0,11-3 0 16,-3 6 0-16,9-1-1 0,4 5-1 16,-1 0 8-16,9 4-7 0,-3 4 5 15,0 5-5-15,-3 2 0 0,-3 0-1 16,-2 5 1-16,-5-1 1 0,-3 4 1 0,-4 1 0 16,-6 4-1-16,0 1 0 15,-8 3 0-15,-8 1 1 0,-5 2 0 16,-4-1 1-16,-4-3-1 0,-3-1 0 15,2-5 0-15,0-5 2 0,1-4-2 0,4-4 3 16,7-5-2-16,1-2 2 0,8-1-2 16,3-4 0-16,-3 0 0 0,5 0 0 15,-1 0-1-15,1-10 0 0,4-2 0 16,6-4-1-16,7-7 1 0,5 3-1 16,7 2 1-16,0 1-1 0,1 6 0 0,1 4 0 15,-2 3-2-15,-2 4 1 0,-1 0-1 16,-1 3-2-16,2 7 1 15,-4 3-3-15,3 0-5 0,0 2-11 16,-1 2-20-16,0 0-21 0,2-4-44 0,3-1-37 16,0-4-99-16</inkml:trace>
  <inkml:trace contextRef="#ctx0" brushRef="#br0" timeOffset="171287.8781">22419 12621 525 0,'0'0'69'16,"0"0"-26"-16,0 0-15 0,0 0-14 15,0 0-9-15,0 0-4 0,0 0 0 16,0 0 2-16,0 0 1 0,-18 23-2 16,9 8 0-16,-3 5-2 0,-2 3-1 15,-2 7 2-15,-3 3-3 0,-1 2 0 16,1 4-1-16,-2-1-2 0,-1 1-2 0,3-5-2 15,-1-3-13-15,1 0-31 0,-1-4-79 16,1-7-156-16</inkml:trace>
  <inkml:trace contextRef="#ctx0" brushRef="#br0" timeOffset="171635.6646">22522 13087 649 0,'0'0'34'0,"0"0"-9"16,0 0-7-16,0 0-8 0,0 0-3 0,0 0-2 15,0 0-3-15,-3-84-2 0,21 72 1 16,6 1-2-16,4 6 1 0,1 2 0 15,3 3-1-15,-1 0 2 16,0 5-2-16,-1 3 1 0,-2 5-1 0,-2 0 1 16,-3 4-1-16,-2 0-1 0,-5 3 1 15,-1 2 1-15,-5 3-1 0,-6 5 3 16,-2 0 2-16,-2 3-5 0,-3 1 4 16,-6 1-5-16,-2 0-1 0,-1-2 2 15,0 1-10-15,-1-4-7 0,2-3-27 0,-1-1-50 16,7-9-108-16,2-8-103 0</inkml:trace>
  <inkml:trace contextRef="#ctx0" brushRef="#br0" timeOffset="171845.9188">22522 13289 658 0,'0'0'29'16,"0"0"-11"-16,0 0-9 0,0 0-4 16,0 0-4-16,106-59-1 0,-72 51-2 15,4 2-1-15,3 2-8 0,0-1-4 16,1 1-34-16,-1-1-81 0,-1 1-169 0</inkml:trace>
  <inkml:trace contextRef="#ctx0" brushRef="#br0" timeOffset="172431.7169">23349 12456 540 0,'0'0'61'0,"0"0"-23"0,0 0-13 15,0 0-10-15,0 0-3 0,0 0-5 0,0 0-3 16,0 0 0-16,0 0-2 0,6-49-1 15,13 40 0-15,4 3-1 0,3 0 0 16,2 2 0-16,2 1 0 0,2-1 0 16,-2 3-2-16,1-1-2 0,-2 2 1 15,-2 0-3-15,-1 0 0 0,0 0-6 16,-3 0-13-16,-1-1-14 0,-5 1-20 16,2-2-26-16,-3-1-21 0,-3 2 0 15,-2-2 17-15,-6 3 29 0,-5 0 32 16,0-2 16-16,0-1 6 0,-3-4 7 0,-9-1 5 15,-1 2 7-15,-3 2 9 0,-4 2 15 16,7 2 15-16,-9 0 9 0,10 0 5 16,0 0-11-16,0 0-6 0,2 2-8 15,1 2-4-15,7-3-3 0,-3 6-3 16,5 0-3-16,0 4-1 0,0 6-3 16,0-2-5-16,6 7-6 0,1-2-4 15,2 1-5-15,-2 4 1 0,0 0 1 16,-1 6-4-16,0 2 4 0,-2 4-6 15,-1-1-1-15,-2 2 0 0,-1 0-4 0,0 1 1 16,0-1-2-16,0 0-12 0,0-4-28 16,0-2-70-16,0-11-182 0</inkml:trace>
  <inkml:trace contextRef="#ctx0" brushRef="#br0" timeOffset="172875.8827">23917 12840 532 0,'0'0'57'0,"0"0"-17"16,0 0-11-16,0 0-8 0,0 0-7 0,0 0-7 15,0 0-2-15,0 0-1 0,0 0-4 16,0 0 2-16,-6-40-1 0,6 40 2 16,-2 11 1-16,2 7-2 0,-1 8-1 15,1 1 0-15,0 0-3 0,0 5 2 16,0 0-1-16,0 2 1 0,3-1-1 0,2 0 1 15,1-1 0-15,1-2 0 0,1 0 4 16,-1-5-4-16,0-1 4 0,0-5-5 16,-2-5-1-16,0-2 1 0,1-5-1 15,1-1 1-15,0 1-2 0,2-3 1 16,3-1 0-16,-1-3-1 0,9 0-3 0,-1 0-5 16,9-7-10-16,-2-3-10 15,0 0-19-15,3-1-38 0,-2 0-56 16,2 1-77-16</inkml:trace>
  <inkml:trace contextRef="#ctx0" brushRef="#br0" timeOffset="173138.2828">23774 13197 522 0,'0'0'39'0,"0"0"-9"16,0 0-6-16,0 0-8 0,0 0-5 15,49-78-4-15,-31 67-5 0,2 3-1 16,1-2 0-16,2 0-2 0,3 3-1 16,0 0-2-16,0-1-4 0,0 0-3 15,-3-1-12-15,-1 1-22 0,-2-2-33 0,-6 4-44 16,-2-1-37-16,-5 1-37 0</inkml:trace>
  <inkml:trace contextRef="#ctx0" brushRef="#br0" timeOffset="173313.7092">23916 12815 417 0,'0'0'73'16,"0"0"-19"-16,0 0-11 0,-27-95-11 15,27 73-10-15,3 3-6 0,8-1-8 16,6 5-6-16,2 3-1 0,5 4-2 0,1 4 0 15,4 4-2-15,2 0-3 0,2 8-3 16,-1 2-3-16,1 5-11 0,-1 2-16 16,-3 1-40-16,1 3-48 0,-2-1-89 15</inkml:trace>
  <inkml:trace contextRef="#ctx0" brushRef="#br0" timeOffset="173608.9251">24647 12889 542 0,'0'0'58'16,"0"0"-15"-16,0 0-13 0,0 0-8 16,0 0-6-16,0 0-5 0,0 0-4 0,-47-78-3 15,34 78-3-15,-4 0 0 0,-2 11-2 16,-1 6 2-16,-1 5-2 0,6 4 1 15,2 4-1-15,2 3 2 0,4 0-2 16,2-2 1-16,3 1-1 0,2-3 1 16,0-3-2-16,7-2 2 0,5-1 3 15,2-2-4-15,6-3 3 0,3-2-7 16,6-3-2-16,2-2-7 0,4-5-16 16,1 0-29-16,1-3-71 0,1-1-114 15</inkml:trace>
  <inkml:trace contextRef="#ctx0" brushRef="#br0" timeOffset="174588.4079">25694 12476 519 0,'0'0'61'0,"0"0"-14"0,0 0-14 16,0 0-10-16,0 0-9 0,0 0-6 0,0 0-3 15,0 0-2-15,0 0 0 0,0 0-2 16,-22-10 1-16,27 6-2 0,12-2-1 15,9 0 1-15,4 0-1 16,5-1-1-16,2 3 1 0,4 1-2 0,-2 2-4 16,-2 1-1-16,-2 0-5 0,-3 0-6 15,-2 3-11-15,-2 2-24 0,-4 2-34 16,-7-3-36-16,-6-1-45 0</inkml:trace>
  <inkml:trace contextRef="#ctx0" brushRef="#br0" timeOffset="174818.3828">25812 12317 481 0,'0'0'65'0,"0"0"-13"16,0 0-21-16,0 0-17 0,0 0-9 16,0 0-5-16,0 0 5 0,0 0 3 15,0 0 3-15,0 0 0 0,-13 90-4 16,13-53-4-16,1 4-2 0,1 0 3 0,1-1-3 15,0 3 2-15,-2 1-4 0,2-1-1 16,-1-1-2-16,0-2-2 0,3-4-2 16,2-4-17-16,3-5-31 0,2-7-81 15,6-5-159-15</inkml:trace>
  <inkml:trace contextRef="#ctx0" brushRef="#br0" timeOffset="175328.5498">26821 12337 657 0,'0'0'24'0,"0"0"-12"0,0 0-6 15,0 0-2-15,-85 14-2 0,69 2-1 16,-1 4 1-16,2 3-2 0,1 3-2 0,2 3 2 16,1 0 4-16,1 1-4 0,2-1 3 15,1-3-5-15,3-7 2 0,1-2 0 16,2-4-1-16,-1-1 2 0,2-1-2 16,0-6 1-16,0 1 1 0,0-6 1 15,0 0 0-15,0 0-1 0,0 0 2 0,6-4-1 16,5-10 1-16,1-7 1 0,-3-5-2 15,2-5 2-15,-2-3-5 0,0-2 3 16,-1-6-3-16,1-2 3 16,-2 0 0-16,-1-1-1 0,2 1 2 0,-2 4-3 15,-1 6 2-15,-1 9-2 0,1 7-1 16,-3 7 1-16,0 6-1 0,-1 1-1 16,5 4 0-16,1 12 1 0,6 13 0 15,4 9 1-15,0 9-2 0,0 3 3 16,-3 4-2-16,2 0 2 0,-4 1 2 0,-1 2-3 15,-2 1 2-15,-3-4-4 0,0-2-1 16,-1-2-1-16,1-7-1 0,0-2 0 16,3-8-4-16,-3-8-9 0,3-6-26 15,0-4-49-15,-3-7-108 0,0 0-100 16</inkml:trace>
  <inkml:trace contextRef="#ctx0" brushRef="#br0" timeOffset="175558.9706">26670 12615 552 0,'0'0'42'0,"0"0"-14"0,0 0-10 15,0 0-8-15,0 0-3 0,0 0-7 16,60-82 3-16,-37 73-5 0,-1 0 4 15,3 3-4-15,-1 1-1 16,4 4-3-16,-2 1-6 0,3 0-11 0,1 1-50 16,2 6-98-16,1-2-117 0</inkml:trace>
  <inkml:trace contextRef="#ctx0" brushRef="#br0" timeOffset="176064.7011">27145 12747 613 0,'0'0'38'0,"0"0"-9"0,0 0-11 0,0 0-5 15,0 0-5-15,0 0-3 0,0 0-2 16,0 0-2-16,0 0 0 0,-13-41-1 16,13 32 2-16,2 5-2 0,4-4-1 15,1 2 0-15,1 0-1 0,6-2 1 16,0 4-1-16,5-4 2 0,2 2-2 0,2 2 1 16,3-1-1-16,1 2-1 15,0 0 1-15,1 0-1 0,-2 2 3 16,-8 1-1-16,0 0 1 0,-5 0-1 15,-8 0 0-15,1 0 2 0,-1 0-2 0,-1 0 2 16,0 0 0-16,3 0-1 0,-7 0 2 16,0 0 1-16,0 2-1 0,0 11 0 15,-5 5 0-15,-5 4 0 0,-4 0 1 16,-3 1 0-16,0 2 1 0,-3 2-2 16,0 2-1-16,2 3 0 0,1 2-1 0,2 0 2 15,1 2-3-15,4-4 1 0,-1-2-1 16,4-2 0-16,3-8 0 15,4 0 2-15,0-2-2 0,6-3 0 16,8 4-3-16,8-7-3 0,4-4-10 0,7-5-17 16,6-3-47-16,6 0-99 0,4-11-121 15</inkml:trace>
  <inkml:trace contextRef="#ctx0" brushRef="#br0" timeOffset="178813.841">28732 12483 487 0,'0'0'53'0,"0"0"-12"15,0 0-13-15,0 0-10 0,0 0-6 16,0 0-5-16,0 0-3 0,0 0-3 16,0 0 0-16,0 0 0 0,36-79-1 15,-12 73 1-15,2 0-1 0,2 3-3 16,-1 0 1-16,1 0-1 0,-1 2-1 0,-1-1-1 15,0 2-5-15,-7-1-5 0,-3 1-5 16,-6 0-16-16,-4 0-23 0,3 0-32 16,-6 3-16-16,-2 4-11 0,-1 5-14 15</inkml:trace>
  <inkml:trace contextRef="#ctx0" brushRef="#br0" timeOffset="178994.0424">28674 12615 248 0,'0'0'67'15,"0"0"-6"-15,0 0-7 0,0 0-4 0,0 0-2 16,0 0-5-16,0 0-8 0,0 0-8 16,0 0-7-16,0 0-5 0,103 46-7 15,-70-52-2-15,4-2-2 0,-1-1-2 16,4 0-2-16,-1-2-1 0,2 1-3 16,0 0-2-16,-3 0-6 0,-4 0-30 0,2-2-83 15,-7 0-171-15</inkml:trace>
  <inkml:trace contextRef="#ctx0" brushRef="#br0" timeOffset="179512.4914">30292 12221 525 0,'0'0'49'0,"0"0"-6"16,0 0-12-16,0 0-8 0,0 0-8 0,0 0-5 15,-46-78-3-15,37 75-2 0,-4 3-2 16,-2 1-1-16,-6 10-1 0,5 6-1 16,-1 4 1-16,3 6-1 0,0 4-1 15,4 3 3-15,1 0-3 0,1 1 1 16,5-1 0-16,1-3 0 0,2 0-1 0,3-2 1 16,6-2 2-16,1-1-4 15,5-5 4-15,0-2-4 0,5-5-1 16,-1-3 2-16,4-7-1 0,1-2-1 15,-2-2 2-15,1-7 1 0,0-7 1 0,-3-6 2 16,-3-3-5-16,-3-2 6 0,-3-4-3 16,-5 0 3-16,-5-2 3 0,-1 1 1 15,0 0 1-15,-4-4-2 0,-5 3 0 16,-4 0-3-16,1 4-1 0,1 4-2 16,1 8-1-16,4 7-2 0,5 5-2 0,-7 3-3 15,-5 4-5-15,0 17-19 0,-4 6-58 16,8 8-161-16,5 0-66 15</inkml:trace>
  <inkml:trace contextRef="#ctx0" brushRef="#br0" timeOffset="179666.4646">30789 12541 380 0,'0'0'-247'0</inkml:trace>
  <inkml:trace contextRef="#ctx0" brushRef="#br0" timeOffset="181755.4412">21638 9819 129 0,'0'0'36'15,"0"0"5"-15,0 0-2 0,0 0 0 16,0 0-10-16,0 0-5 0,0 0-8 16,0 0-6-16,0 0-5 0,9-38 0 15,14 30-2-15,5 3 7 0,4 0 0 0,4 0-2 16,6 3 2-16,5-1-4 0,4-2-2 15,4 2 1-15,1 0-5 0,1 0 0 16,-2 0 0-16,-2 0 0 0,1-1-2 16,-1 1-1-16,-2-1 0 0,-2 1 1 15,-1-2-2-15,-6 1 1 0,-6 1-2 16,-10 0 2-16,-5 1 2 0,-7 1-2 16,-8 1 3-16,-1 0 3 0,-5 0-2 15,0-2-2-15,0 2-11 0,2 0-27 16,-2-3-44-16,-9 0-41 0</inkml:trace>
  <inkml:trace contextRef="#ctx0" brushRef="#br0" timeOffset="181992.6988">21775 9940 297 0,'0'0'66'0,"0"0"-2"15,0 0-10-15,0 0-19 0,0 0-11 0,0 0-10 16,0 0-7-16,0 0-3 0,0 0-1 16,0 0-1-16,63-43 0 0,-21 35-1 15,9 1 0-15,2 0-1 0,5 0-4 16,3-1 4-16,-1 1-6 0,1 1 3 16,1-1-2-16,-1 3-6 0,-4-1-17 0,-2 2-69 15,-3-1-167-15</inkml:trace>
  <inkml:trace contextRef="#ctx0" brushRef="#br0" timeOffset="183224.0636">3508 14762 479 0,'0'0'37'0,"0"0"-13"16,0 0-5-16,0 0-2 0,0 0-2 16,0 0-5-16,0 0-5 0,0 0-3 15,0 0-1-15,-26-40 0 0,29 34 1 0,11-2-1 16,12 0 0-16,9 1 0 0,5 1 0 15,8-1 0-15,4-1 0 0,3 1 0 16,1-4-1-16,1-2 0 0,-5 3 0 16,0-2-1-16,0 1 0 0,-7 1-3 15,-6 1-6-15,-2 1 1 0,-6 3-8 16,-6 4-21-16,-1 1-42 0,-8 1-73 16,-7 10-109-16</inkml:trace>
  <inkml:trace contextRef="#ctx0" brushRef="#br0" timeOffset="183472.8805">3846 14839 540 0,'0'0'55'0,"0"0"-12"15,0 0-16-15,0 0-7 0,0 0-7 16,0 0-7-16,0 0 0 0,0 0-6 15,0 0-1-15,0 0-3 0,-17-7 2 0,17 26 1 16,8 9 3-16,1 2-3 0,0 3 0 16,2 2-1-16,-5-1-1 0,4-2-1 15,-4-2-2-15,0-1-2 0,1-4-2 16,2 0-20-16,-2-2-59 0,-1-7-111 16,7-3-91-16</inkml:trace>
  <inkml:trace contextRef="#ctx0" brushRef="#br0" timeOffset="184192.9079">4131 15036 629 0,'0'0'31'0,"0"0"-12"0,0 0-10 0,0 0-7 16,0 0-1-16,0 0-2 0,0 0 0 15,0 0 1-15,-42 82-1 0,39-53 3 16,2 1-2-16,-1 2 4 0,2 0-5 16,0-3 1-16,0-3 0 0,0-8-3 15,0-1 1-15,0-5 0 0,0-6 0 16,0 0 1-16,0-6 0 0,0 0 1 16,0 0 1-16,0 2 0 0,0-1 3 15,0 0-1-15,0 1 1 0,2 0-2 16,-2-2 0-16,0 1-2 0,1-1-1 0,-1 0 2 15,0-1 0-15,0-7 1 0,3-4 2 16,-3 1-1-16,0-2-2 0,0 1 0 16,0-2-1-16,0-6 1 0,0 8-2 15,3-8-2-15,-3 4 4 0,0 3-6 16,3-5 5-16,0 1-1 0,1 2-1 0,2-4 1 16,4 2-2-16,-3 6-1 0,-1 1-2 15,3 2 0-15,1 2-1 16,3 1 4-16,4 1-1 0,5 1 4 15,3 3-2-15,-2 0 0 0,-2 7-1 0,-2 2-1 16,-3 5 3-16,0 4-1 0,-5 2 1 16,-3 3 4-16,-5 2-5 0,-3 1 5 15,-3-1-4-15,-6-1 0 0,-4-1 1 16,0-5 0-16,-1-3 1 0,5-4 1 16,-1-2 1-16,4-4 2 0,2-2 0 0,1 0 1 15,3-3 1-15,-3 0-2 16,3 0 0-16,0 0-2 0,-3 0-2 15,3 0 0-15,-3 0-1 0,3-5-2 16,0-6 1-16,6-2-1 0,7-4-1 0,3 7 1 16,1 2-1-16,-1 3 0 0,3 1 0 15,-2 4 2-15,5 0 0 0,1 0 0 16,0 4 2-16,-4 2-2 0,-5-1-1 16,-5 3 1-16,3 1 0 0,-7-2-1 15,1 6 2-15,-3 0-1 0,-3 2 1 0,-3 4-1 16,-8 0 1-16,-2-1-2 0,-6-1 2 15,0 0-1-15,-1-3-1 0,5-6-3 16,-2-1-1-16,10-3-5 16,-3-1-10-16,1 0-20 0,5-1-27 0,-5-2-56 15,6 0-61-15</inkml:trace>
  <inkml:trace contextRef="#ctx0" brushRef="#br0" timeOffset="184675.9475">4617 15183 548 0,'0'0'53'0,"0"0"-14"15,0 0-12-15,0 0-7 0,0 0-10 16,0 0-3-16,0 0-5 0,0 0-3 0,0 0 0 16,0 0-2-16,0-12 0 15,0 12 1-15,0 12 7 0,4 9-5 16,1 6 7-16,-2 1-7 0,-2 1-3 15,-1-1 1-15,0-1-2 0,0-1 1 0,0-2 0 16,0-7 3-16,0-1-3 0,0-5 1 16,0-5-1-16,0 0 1 0,0-6 1 15,0 0 2-15,0 0 4 0,0 2 0 16,0-2-2-16,0 0-1 0,-1-2 2 16,-2-11-1-16,-3-9 2 0,0-5-1 0,0-2-2 15,-1-3-1-15,1-1-5 0,2-2 3 16,-2 2-3-16,6 2 4 15,-3 2 1-15,3 11-1 0,0 0 2 16,0 7-4-16,0 1 1 0,3 1-2 0,3-1-2 16,6 2 3-16,3 2 1 0,4-1-1 15,0 7 1-15,3 0 0 0,-5 3-2 16,2 8 2-16,-2 1 0 0,-2 3 0 16,0 3-1-16,-3 4 1 0,-2 0 4 15,0 4-5-15,-7 0 6 0,0 1-4 0,-3 0 0 16,0 3 1-16,-3-5-2 0,-7 1 1 15,0-3-1-15,-3-2-2 16,-3 0-4-16,-3 1-18 0,-7-1-43 0,-1 1-76 16,-8 1-149-16</inkml:trace>
  <inkml:trace contextRef="#ctx0" brushRef="#br0" timeOffset="185214.3492">5723 14798 565 0,'0'0'47'16,"0"0"-12"-16,0 0-9 0,0 0-10 15,0 0-7-15,0 0-3 0,0 0-4 0,0 0 0 16,0 0-5-16,-13-14 1 0,13 13-1 15,9-4 0-15,8 1 2 0,11-2 0 16,5 1 1-16,5 0-1 0,-1 2-2 16,2 0-3-16,-4 1-6 0,-2 0-9 15,-4 2-18-15,-7 0-33 0,-2 0-48 16,-7 0-50-16,-4 3-81 0</inkml:trace>
  <inkml:trace contextRef="#ctx0" brushRef="#br0" timeOffset="185393.7604">5771 15083 312 0,'0'0'77'16,"0"0"-19"-16,0 0-21 0,0 0-8 0,0 0-12 16,0 0-6-16,0 0-5 15,88 10-5-15,-53-10-2 0,4-5-5 16,-2 3-11-16,4-1-24 0,-2 2-62 15,3 1-155-15</inkml:trace>
  <inkml:trace contextRef="#ctx0" brushRef="#br0" timeOffset="195228.9808">7046 14453 489 0,'0'0'36'0,"0"0"0"0,0 0-3 16,0 0-6-16,0 0-6 0,0 0-7 15,0 0-4-15,0 0-4 0,0 0-4 0,-32-53-3 16,32 53-2-16,-1 0 0 0,1 0-1 15,0 13 1-15,0 8 1 0,4 8 1 16,4 4 4-16,-1 7 0 0,0 2 1 16,-3 1-3-16,-1 1-5 0,0-4 0 15,0 0-3-15,0-5-2 0,0-3-8 16,1-4-8-16,1-2-27 0,3-3-42 16,-2-6-38-16,4-7-85 0</inkml:trace>
  <inkml:trace contextRef="#ctx0" brushRef="#br0" timeOffset="195648.1107">7399 14443 525 0,'0'0'32'0,"0"0"-14"15,0 0-11-15,0 0-4 0,0 0-3 0,0 0 0 16,0 0 3-16,0 0 1 0,0 0 2 16,-62 86-4-16,55-58 1 0,2-1-4 15,4-1-3-15,1-3 2 0,0-1 0 16,0-2 0-16,4-3-2 0,5-1-3 16,1-2-2-16,-1-5-2 0,4-3 1 0,3-3 0 15,1-3-2-15,9 0 0 0,-1 0-5 16,-2-10-4-16,1-4 5 15,-2-2 5-15,-2-4 10 0,-5-2 6 16,1 0 4-16,-9-3 1 0,-3 0-3 0,-2-3 6 16,-2-1-2-16,-6 1 2 0,-1 0 3 15,-9-1-3-15,3 4 1 0,-4-1 1 16,-1 4-1-16,1 3-4 0,1 4-1 16,0 5-5-16,4 4-3 0,-2 5-4 15,1 1-3-15,-4 9-4 0,5 10-3 0,5 8-1 16,1 5-16-16,6 7-28 0,0 4-53 15,7 2-109-15</inkml:trace>
  <inkml:trace contextRef="#ctx0" brushRef="#br0" timeOffset="195956.9967">7865 14350 616 0,'0'0'25'0,"0"0"-10"16,0 0-5-16,0 0-8 0,0 0-4 15,0 0-1-15,0 0 0 0,0 0 0 16,0 0 6-16,-12 58-3 0,12-25 1 15,0 3 5-15,0 6-6 0,0-2 4 0,0 2-5 16,0-3 0-16,0-1-1 0,2-3-2 16,1-3-2-16,-2-3-5 0,-1-10-3 15,3 1-9-15,3-1-22 0,-2-7-66 16,3 4-97-16</inkml:trace>
  <inkml:trace contextRef="#ctx0" brushRef="#br0" timeOffset="196193.9325">8157 14608 690 0,'0'0'30'16,"0"0"-9"-16,0 0-5 0,0 0-13 15,0 0 1-15,0 0-8 0,0 0 3 16,0 0-5-16,0 0-3 16,0 0-9-16,-23-30-27 0,23 30-48 0,0 0-91 15,1 0-120-15</inkml:trace>
  <inkml:trace contextRef="#ctx0" brushRef="#br0" timeOffset="196909.368">8594 14341 604 0,'0'0'28'16,"0"0"-8"-16,-22-77-4 0,21 53-6 15,1 0-6-15,1 6-3 0,10 2-3 0,4 2-1 16,5 4 0-16,3 2-1 0,1 3 0 16,2 5-2-16,-2 0 0 0,1 9-2 15,-5 6 2-15,0 5 1 0,-3 5 0 16,-5 4 1-16,1 3 0 0,-4 2 0 16,-5 1 0-16,-4 0 0 0,0 1 1 0,-1-1 2 15,-8-1 4-15,-4-2-3 0,0-2 4 16,-1-3-5-16,-1-4 0 0,4-6 2 15,2-5-1-15,3-4 1 16,3-5 0-16,0 1-1 0,3-4 1 0,-1 0 1 16,1 0 1-16,0 1-1 0,-2-1-1 15,2 0-4-15,0 2-2 0,0-2 2 16,2 0 1-16,12-3 1 0,8-6-1 16,5-3-4-16,2-2-2 0,-1 0-5 15,-2-2 2-15,6-1-2 0,-3 0-7 0,0-3 3 16,-2 1-2-16,-1-1 2 0,-3-3 8 15,0 3 1-15,-4-5 1 0,-3 1 2 16,-4-1 3-16,-5 1 5 0,-3 6 3 16,-1-2 1-16,-3 3 4 0,0 2 1 15,-7 0 3-15,1 6 0 0,-1 3-1 16,1 1-4-16,-1 2 0 0,4 2-2 16,-1 1-3-16,-4 1 0 0,1 4-1 15,-3 5 3-15,6 5-2 0,1-1-1 16,1 7 1-16,2 1-1 0,0 1 1 0,2-1 0 15,4 3-2-15,2-2 0 0,1 1-2 16,1 0-1-16,4-1 7 0,1 1-7 16,4-1 5-16,-2-1-4 0,0 0-2 15,2-4 1-15,-4 0 0 0,0 1-1 16,-3-4-2-16,-6-3 0 0,1 1 1 0,-5 3 1 16,-2-1 1-16,-5 6 1 0,-8-3-2 15,-7 0 0-15,-4-1-2 16,-5-2-1-16,-3-1-4 0,-3-2-12 15,0-4-25-15,8-3-38 0,1-5-60 0,11 0-121 16</inkml:trace>
  <inkml:trace contextRef="#ctx0" brushRef="#br0" timeOffset="197090.9732">9190 14248 574 0,'0'0'46'16,"0"0"-16"-16,0 0-9 0,0 0-10 0,0 0-7 16,0 0-3-16,0 0-5 0,0 0-2 15,44-80-13-15,-22 70-39 0,1 2-77 16,-1 2-157-16</inkml:trace>
  <inkml:trace contextRef="#ctx0" brushRef="#br0" timeOffset="197644.809">4468 16254 357 0,'0'0'62'15,"0"0"-13"-15,0 0-7 0,-85-53-4 16,76 46-7-16,2 3-12 0,4 1-2 15,0 0-5-15,-1 1-4 0,4 2-5 16,0-4-1-16,13-2 1 0,11-3 2 16,12-3 0-16,9-1 0 0,6 0-3 15,5-3 1-15,2 0-2 0,0-1 0 16,-3 2 1-16,4-2-1 0,-1 2-2 16,1 0-5-16,-1 3-3 0,-6-1-1 15,-4 4-5-15,-6 2-9 0,-9 4-18 0,-14 1-16 16,-5 2-33-16,-8 2-13 0,-6 8-39 15</inkml:trace>
  <inkml:trace contextRef="#ctx0" brushRef="#br0" timeOffset="197888.875">4792 16223 452 0,'0'0'61'0,"0"0"-16"0,0 0-14 15,0 0-9-15,0 0-6 0,0 0-5 16,0 0-5-16,0 0-4 0,0 0 0 16,0-12-3-16,7 15 2 0,2 9 0 15,5 11 0-15,-1 6 0 0,-1 6 1 16,2 4-2-16,-2 4 0 0,2 2-1 0,-2 2-3 16,4 2 5-16,-2-2-8 15,5-1-3-15,-3-5-8 0,3-6-24 16,1-8-41-16,-1-7-78 0,1-5-113 15</inkml:trace>
  <inkml:trace contextRef="#ctx0" brushRef="#br0" timeOffset="199033.1965">5425 16395 384 0,'0'0'52'0,"0"0"-12"15,0 0-12-15,0 0-7 0,0 0-6 16,0 0-2-16,0 0-1 0,0 0-2 16,0 0-2-16,0 0-1 0,-13-49-3 0,12 48-1 15,-1-1-1-15,2 2-3 16,-1-1 0-16,1 1-2 0,-2-2-2 15,2 2 3-15,0 0-2 0,0 0 4 0,0 0 0 16,0 0 0-16,0 0 2 0,0 3-2 16,0 2 0-16,0 5-3 0,3-2 2 15,0-1 0-15,0 1 0 0,0 1 0 16,0 6 0-16,3 0 1 0,0 5 0 16,-1 0 3-16,1 3-5 0,-2-5 2 0,1 3-5 15,-2-9 2-15,1 5-3 0,-1 0 4 16,-3-5-1-16,4 5 0 0,-1-7 3 15,-3-5-4-15,1 1 3 16,-1-6 1-16,0 0 0 0,0 0 7 0,2 1 3 16,-2 2 1-16,0-2 4 0,1-1 4 15,-1 0-5-15,0 0-1 0,0 0-4 16,-3-8-4-16,-5-6-1 0,1-4 2 16,-2-2-2-16,0-1-7 0,2-2 2 15,1 1-5-15,2 5 6 0,1 9-1 0,0-4 1 16,3 7 0-16,-1-1-3 0,1 2 0 15,0 4 0-15,0-1-3 16,0-3 0-16,1-6 1 0,5 0 1 16,10-3 0-16,-6 6 0 0,3 2-1 0,-3 3-1 15,2-1-2-15,-2 3 2 0,1 0-1 16,4 0-1-16,-6 0 0 0,5 7-1 16,-2-2 3-16,-4 2 2 0,1 4 0 15,-3-6 2-15,-2 4-1 0,-1 2 0 16,-3 1 5-16,0 6-3 0,0-1 5 0,0 6-1 15,0-8-3-15,-4 0 2 0,-2-4-1 16,0-4-1-16,-4 5 0 0,4 1-1 16,-1-2 1-16,-2 2 0 0,5-2 0 15,-2-5 0-15,3-4-2 0,2 3 2 16,1-5-1-16,0 0 1 0,0 0 0 16,0 2-2-16,0 0 2 0,0-2 0 15,-2 3-1-15,2-3-2 0,0 0-3 16,0 0 0-16,0 0 3 0,6-5 3 15,4-3 2-15,6-3-2 0,0 3 0 0,-6 1 2 16,4 2 3-16,1 0 1 0,-3 2-2 16,5 0-3-16,-5 1-1 0,-7 2-2 15,5 0 2-15,-5 0 0 0,2 2 2 16,-1 2 0-16,-1-1 2 0,-3 6 0 16,-2 2-2-16,-7 3-1 0,-3 5-1 0,-5-4-2 15,-2 1 1-15,-2-2 0 0,0-2-3 16,5-6-1-16,1 1-5 15,4-3-19-15,2-2-33 0,4-1-53 16,-3-1-145-16</inkml:trace>
  <inkml:trace contextRef="#ctx0" brushRef="#br0" timeOffset="199587.8768">5927 16336 556 0,'0'0'52'0,"0"0"-17"0,0 0-10 0,0 0-9 16,0 0-7-16,0 0-4 16,0 0-3-16,0 0-3 0,0 0-1 15,-40-23-2-15,38 23 4 0,1 5-5 16,1 8 1-16,0 7 0 0,0 1-1 0,0 7 3 15,4-1 0-15,2 1 0 0,1-3 4 16,-1 1-6-16,0-2 0 0,-2-7-12 16,-1-7-9-16,-3-4-6 0,0-6-4 15,0 0 7-15,0 0 1 0,3 0 8 16,-3 2 8-16,0-2 2 0,0-2 9 0,0-12 5 16,0-4-1-16,-3-3 7 0,-3-3-2 15,-1 3 13-15,-1-2 2 16,0 1-3-16,4-1-4 0,-1-2-10 15,2-1-3-15,3 3-2 0,0 0 0 0,0 1 2 16,5 4-4-16,2 3 0 0,1 4 0 16,3 2-2-16,2 2-1 0,-2 3 1 15,7-1 1-15,-1 5 0 16,-1 0 1-16,7 4-3 0,-4 6-1 0,-2 4 3 16,2 3-1-16,-3 1 0 0,1 1 0 0,-2 5 0 15,1-1 2-15,-5 4 2 0,1 1 0 16,-5-1 0-16,-3 1 3 0,-2 1-4 15,-2 0 4-15,-3-2-4 16,-7-1-1-16,-5-5 0 0,1-2 0 0,-5-3 1 16,0-4-2-16,-4-3 0 0,3-2-5 15,5-3-3-15,-3-4-18 0,6 0-49 16,-1 0-99-16,1-4-89 0</inkml:trace>
  <inkml:trace contextRef="#ctx0" brushRef="#br0" timeOffset="200570.0154">6186 16340 89 0,'0'0'21'0,"0"0"1"16,0 0-3-16,0 0-1 0,0 0 1 15,0 0 5-15,-3-80 5 0,0 69 3 16,3 5-2-16,0-3-6 0,0 3-6 0,-3 0-4 15,3 2-3-15,0 4-2 0,0-7-2 16,-4 2-2-16,4 1 4 0,0 0 1 16,-1-3 2-16,-1 3-2 0,1-1 1 15,-1 1-1-15,-1-1 2 0,2 1 1 16,-2-1 4-16,0 0-2 0,3 5-1 0,0-1-3 16,0 1-5-16,-3-2-1 15,3 1-1-15,-3 1-3 0,3-1 1 16,-1 1-2-16,-1 0-1 0,-6 0 1 15,2 0 0-15,0 0 1 0,-4 0-2 0,4 0 0 16,2 1 1-16,1 2 0 0,3-3 1 16,-3 0 0-16,3 0-2 0,0 1 2 15,-1-1 0-15,-1 2-1 0,1-2 2 16,-1 2-3-16,1-2 1 0,-1 1 0 16,1 1-2-16,-1-1 2 0,1 1 0 0,1 1-1 15,-3-3 0-15,3 1 1 16,0 1-3-16,0-1 2 0,-3 1-2 15,3-1 1-15,0 1-2 0,0-1-1 16,0 1 0-16,0 0-6 0,0-1-3 0,0 0-9 16,0 5-14-16,0 4-36 0,3-1-51 15,3 0-75-15</inkml:trace>
  <inkml:trace contextRef="#ctx0" brushRef="#br0" timeOffset="202049.1175">5512 16448 79 0,'0'0'28'0,"0"0"8"0,0 0 7 15,0 0 5-15,-9-80 5 0,5 64-2 16,0 6-7-16,-2 1-4 0,2-1-5 0,-2 3-5 15,0 1-4-15,3 3-4 0,0 0-6 16,3 3-5-16,-4-2-3 0,4 2-5 16,0 0-2-16,-4 0-1 0,-4 5 1 15,-2 11 0-15,3 3 0 0,3 5 1 16,2 3 0-16,2 0 2 0,0 4 1 0,3 1-3 16,4-3 4-16,-1 4-5 0,0-3 2 15,0 4-1-15,-2 0 0 16,3 0 2-16,-3-2 0 0,1 2 0 15,-1-5-3-15,1-4-2 0,-4-8-4 0,5-1 3 16,-2-1 2-16,3-1-1 0,-1 4 1 16,0-4 0-16,4-3-1 0,0-2 0 15,-3-4 0-15,5 2 0 0,-2-3-3 16,2-2 4-16,9 0 5 0,1-2-1 16,9 0 2-16,-4-5-4 0,2-5-4 0,0-1-1 15,-5 0-2-15,-1 1-3 0,-2-2-3 16,-7 4-10-16,2 0-11 15,-6 4-10-15,-4 1-8 0,3-3-15 16,-6 3-28-16,1-3-40 0</inkml:trace>
  <inkml:trace contextRef="#ctx0" brushRef="#br0" timeOffset="202488.0154">5531 16732 528 0,'0'0'47'16,"0"0"-18"-16,0 0-12 0,0 0-10 15,0 0-6-15,0 0-1 0,0 0-1 16,0 0 0-16,0 0-3 0,52-82 0 0,-26 72-4 15,-3-1-3-15,3 4-1 0,-10 2-4 16,-5 1-8-16,0 4-13 0,-7 0-7 16,2 0-4-16,2 0 4 0,-8 0 7 15,0 4 1-15,-4 3 1 0,-7 4 5 16,-11 2 7-16,0-5 15 0,-4-2 8 16,0-3 9-16,2-1 17 0,6-2 8 0,1 0 8 15,0 0 4-15,2-5 1 16,-2-1-1-16,4-2 5 0,2-2-10 15,0-1-8-15,1-4-11 0,4-3-9 0,3-4-2 16,3-5-6-16,0-3 1 0,3-1-5 16,7-1 1-16,3 0-1 0,2 5-2 15,2 3-2-15,-1 3-1 0,4 4-3 16,2 4-3-16,1 2-3 0,0 5-13 16,3 3-20-16,3 3-34 0,-3 4-42 0,-1 9-90 15</inkml:trace>
  <inkml:trace contextRef="#ctx0" brushRef="#br0" timeOffset="203012.0174">6186 16316 425 0,'0'0'47'16,"0"0"-4"-16,0 0-12 0,0 0-8 15,0 0-6-15,0 0 0 0,0 0-3 16,-84-46-6-16,74 45-1 0,-3 1-4 0,4 0-1 16,-1 0-2-16,-3 3 0 15,3 5-2-15,-2 2 1 0,1 4 1 16,2 2 0-16,2 2 0 0,-3 2 2 15,6 3-1-15,-1 1 3 0,2 1-2 0,2 2 0 16,1 0 3-16,0 1-6 0,4 1 6 16,5-1-3-16,4 0-2 0,0-2 2 15,4-1-2-15,2 1-1 0,1-2-1 16,3 2-1-16,0-5-1 0,1 1 2 16,0-2-5-16,4-5-5 0,-1 0 0 0,2-2-2 15,4-3-9-15,1-5-27 0,-4-5-58 16,6 0-51-16,-4-7-102 0</inkml:trace>
  <inkml:trace contextRef="#ctx0" brushRef="#br0" timeOffset="203392.1117">6216 16360 550 0,'0'0'44'0,"0"0"-9"16,0 0-9-16,0 0-6 0,0 0-2 15,0 0-5-15,0 0-4 0,0 0-4 16,0 0-1-16,-78-56-1 0,75 54-1 0,3 2-1 15,-1-1-3-15,-2 1 0 0,-4 7 0 16,-2 10 0-16,-4 9 0 0,7 4 2 16,0 4-3-16,2 2 3 0,4 3 6 15,0-2-9-15,0-1 7 0,0 0-6 16,7-5-3-16,2-4 3 0,1-3-1 0,5-4-1 16,-1 1 1-16,2-3-1 0,0-6-7 15,6-1-5-15,2-1-12 16,2-6-21-16,6-4-55 0,4-2-52 15,0-10-125-15</inkml:trace>
  <inkml:trace contextRef="#ctx0" brushRef="#br0" timeOffset="203989.8723">7448 16228 516 0,'0'0'51'0,"0"0"-15"16,0 0-6-16,0 0-11 0,0 0-4 15,0 0-7-15,0 0-3 0,0 0 0 0,0 0-3 16,-6-35 1-16,20 20 0 0,9-4-1 16,7 1 1-16,3 4-2 0,5 1-2 15,0 1 0-15,-1 3-3 0,-2 0 1 16,-2 7-3-16,-1-4-4 0,-2 5-10 16,-2-1-21-16,-5 2-35 0,-4 0-59 0,-2 2-53 15</inkml:trace>
  <inkml:trace contextRef="#ctx0" brushRef="#br0" timeOffset="204194.1311">7483 16527 422 0,'0'0'70'15,"0"0"-5"-15,0 0-19 0,0 0-16 0,0 0-14 16,0 0-5-16,0 0-3 0,0 0-2 15,0 0-3-15,0 0-8 0,82-21 3 16,-48 12-8-16,3-2-1 16,1 2-6-16,5 1-23 0,2 1-62 0,3 0-85 15,-3 3-93-15</inkml:trace>
  <inkml:trace contextRef="#ctx0" brushRef="#br0" timeOffset="205052.0931">8809 15880 434 0,'0'0'56'0,"0"0"-10"0,0 0-23 16,0 0 4-16,0 0-4 0,0 0-5 15,0 0-6-15,-26-81-6 0,26 68-3 16,0-1-2-16,3-4-2 0,3 5-3 16,4 1-1-16,-4 5-1 0,1 1-3 15,10 0 4-15,-1 6 1 0,9 0 2 16,-1 0 0-16,4 6 0 0,-2 5-3 0,-1 3 2 15,-2 2 0-15,-5 4 3 0,-2 3-1 16,-1 1 2-16,-7 2 2 0,-3 1-3 16,-4 1 6-16,-1 0-4 0,-4 0 0 15,-6-2 1-15,-3-4-3 0,1-2 2 16,3-8-1-16,-2-1 2 0,7-6 1 0,1-1 1 16,0-1 3-16,3-3-1 0,-2 0 1 15,2 0-2-15,0 0-3 16,0 0 0-16,0-3-3 0,0-6 0 15,5-4-1-15,6-1-2 0,5-2 3 0,6 4-4 16,-3 2 1-16,-2 2 0 0,-1 4-1 16,1 2 1-16,-2 2 1 0,5 0-1 15,-3 4 0-15,-5 6 1 0,-3-3 0 16,-5 6 2-16,3 5 0 0,-7 1 0 16,0 7 0-16,-3 0 0 0,-7 1-3 0,-6 1 3 15,-4-3-1-15,-6 1-1 0,-3-3 1 16,-1-5 0-16,-2-1 0 0,3-5 1 15,10-4-2-15,5-4-2 16,9-2-10-16,5-2-25 0,-7 0-67 0,1-2-78 16,2-10-89-16</inkml:trace>
  <inkml:trace contextRef="#ctx0" brushRef="#br0" timeOffset="205317.9357">9483 15710 658 0,'0'0'35'0,"0"0"-10"0,0 0-10 16,0 0-5-16,0 0-5 0,0 0-4 15,0 0-2-15,0 0-3 0,0 0-2 16,0 0 1-16,-14 6 2 0,16 17 2 0,7 10 3 15,3 4 2-15,2 4-4 0,-2 0 1 16,-1 0-4-16,1-1-4 0,-5-5-5 16,5 1-15-16,2-3-29 0,-4-4-78 15,3-2-129-15</inkml:trace>
  <inkml:trace contextRef="#ctx0" brushRef="#br0" timeOffset="205684.8974">9859 15689 657 0,'0'0'27'0,"0"0"-10"0,0 0-8 0,0 0-5 15,0 0-3-15,0 0-2 0,0 0 1 16,0 0-1-16,0 0-2 0,-27 29 2 15,25-13-2-15,1 4 2 0,1 6-1 16,0-2-1-16,3-2 6 0,1-1-5 16,6-3 6-16,0-1-5 0,6-2 0 15,1-3-1-15,6-3 0 0,5-1 1 16,2-2 0-16,2-4 0 0,4 2-2 16,-4-1-1-16,1 0-1 0,-4 0 1 15,-3 2 0-15,-3 0 1 0,-7 5 0 0,-5-2 1 16,-6 5-2-16,-5 4 3 0,-1 4-2 15,-14 7-1-15,-5 0 1 0,-5-4-2 16,-5 2-7-16,-3-2-13 0,-9-5-40 16,3-6-62-16,-5-3-156 0</inkml:trace>
  <inkml:trace contextRef="#ctx0" brushRef="#br0" timeOffset="205879.1144">9969 15712 613 0,'0'0'40'15,"0"0"-15"-15,0 0-12 0,0 0-5 16,0 0-5-16,7-90-2 0,12 69-1 0,1 2-4 16,5 2-2-16,-1 3-7 0,4 3-13 15,5 5-40-15,3 0-88 16,3 5-136-16</inkml:trace>
  <inkml:trace contextRef="#ctx0" brushRef="#br0" timeOffset="207155.2869">6432 17463 450 0,'0'0'36'0,"0"0"-8"16,0 0-7-16,0 0-13 0,0 0-1 15,0 0 4-15,0 0 1 0,0 0 2 16,0 0-2-16,59-9-1 0,-20 3-2 16,9-1-1-16,4-5 0 0,7-1-2 0,6-6-2 15,10-1 4-15,8-6-12 0,12-5-6 16,9-3 6-16,12-3-9 15,8-4 15-15,11 1 2 0,8-8-3 16,7 1 3-16,5-4-3 0,4-2 1 0,3-4-3 16,2 2 3-16,5 3-2 0,-1-1 4 15,4 6-5-15,-3-1 3 0,3 3-5 16,-4 0-4-16,-2 0 4 0,-7 0-5 16,-4 1 2-16,-9 4-1 0,-10 2-5 15,-12 6 2-15,-11-1 1 0,-13 7 0 0,-14 3-3 16,-15 7-16-16,-13 5-18 0,-22 5-19 15,-10 6-21-15,-13 0-14 0,-13 11-69 16</inkml:trace>
  <inkml:trace contextRef="#ctx0" brushRef="#br0" timeOffset="207455.8398">7385 17474 537 0,'0'0'-1'0,"0"0"1"16,0 0 15-16,0 0 7 15,0 0 9-15,0 0-3 0,86 16-9 16,-36-15-2-16,9-1-7 0,9-1-1 15,7-9 3-15,12-5-1 0,8-3-3 0,11-9-3 16,11-1-2-16,12-8-14 0,11-5-7 16,10-5 5-16,9-4-11 0,8-4 14 15,6-3-13-15,6-3-31 0,1-2-90 16,2-2-148-16</inkml:trace>
  <inkml:trace contextRef="#ctx0" brushRef="#br0" timeOffset="208732.101">18546 10328 69 0,'0'0'18'16,"0"0"-5"-16,0 0-1 0,0 0-4 0,0 0-3 16,0 0-1-16,0 0-1 15,0 0-3-15,0 0 1 0,-57-16 2 16,56 15-3-16,-1 1 3 0,1-1 2 15,-1 1 2-15,1 0 2 0,1 0 2 0,-2 0 4 16,2 0-1-16,0 0 2 0,0 0 3 16,0 0 0-16,2 0 0 0,5 7 1 15,5 4-4-15,-4-2 1 0,6 1-1 16,0 0 5-16,2-3 5 0,5-1 9 16,7-1 3-16,7-2-5 0,5-2-6 0,9-1-7 15,8-1-5-15,5-5-2 0,7-2-3 16,9 1-3-16,3-3-3 0,6 3-1 15,3-1-2-15,2 2 0 16,4 0 1-16,2 1-2 0,6 1 0 0,2 0-1 16,2 0 0-16,2 1-1 0,4 2 0 15,0-1 0-15,-1 2-1 0,3 0-1 16,-2 0 1-16,-1 0 1 0,1 0 0 16,-1-3 1-16,-4-1 1 0,-1-4-2 15,-2 1 1-15,-1-4 0 0,1-1 1 0,-2-2-2 16,-2-3-2-16,-2 1-3 0,-3-3-1 15,-1 1 2-15,-4 0 1 0,-1 0 4 16,-5-1 1-16,-4 2 0 16,-8 2 1-16,-5-1-1 0,-6 4 0 0,-6 1 1 15,-6 4-2-15,-11 2-2 0,-12 1-5 0,-7 2-17 16,-9 2-12-16,-7 0-2 16,-4 0-24-16,-5 4-23 0,-18 3-82 15</inkml:trace>
  <inkml:trace contextRef="#ctx0" brushRef="#br0" timeOffset="209296.9474">19616 10653 559 0,'0'0'6'0,"0"0"3"16,0 0 3-16,0 0 0 0,0 0 3 0,0 0-3 15,0 0 2-15,101-77-3 0,-71 69-1 16,9-2-1-16,9 1-6 0,11-1 5 15,12-3-5-15,11 3 4 0,11-4-1 16,8 2-2-16,11-3-1 0,5-2-1 16,4-1-1-16,5-2-2 0,0-1 4 15,2-3-3-15,0-1 1 0,1 0 0 16,-4-1-1-16,0 0-2 0,-4 0 0 16,-2 2 1-16,-4 0-1 0,-1 3 1 15,-2 1-2-15,-2 2 0 0,-3 2 1 0,-5 3 1 16,-5 1 1-16,-4 1 0 0,-6 4-2 15,-11-1 2-15,-5 3-1 0,-10 0 0 16,-9 3 0-16,-8-2 1 0,-9 3-1 16,-4 0 1-16,-8-1 0 0,-4 0 1 15,-1 1-1-15,0-2 1 0,1-2-1 16,5 0-1-16,-3 0 1 0,-1-1 0 16,1-2 1-16,-2 2 0 0,2-1-1 15,-2-1-1-15,-1 0-1 0,-6 4-1 16,2-2-1-16,-3 2 0 0,-2 0-2 0,2 0-4 15,-7 2-7-15,0 0-10 0,-4 2-21 16,0-1-34-16,0 1-73 0,0 0-119 16</inkml:trace>
  <inkml:trace contextRef="#ctx0" brushRef="#br0" timeOffset="210516.0419">25251 9698 257 0,'0'0'70'0,"0"0"-15"16,0 0-8-16,0 0-14 0,0 0-5 15,0 0-6-15,0 0-6 0,0 0-6 0,0 0-4 16,0 0-2-16,16-34 0 0,14 24 0 15,6-1 1-15,6 0 1 0,5 1-1 16,6-1-1-16,3 1-3 16,4 1 0-16,-1-1 0 0,-1 3 0 0,0 1 1 15,-5-1-2-15,2 5 1 0,-4-3-2 16,-5 2 0-16,-4 0-1 0,-9 0-1 16,-11 1-2-16,-9 1-3 0,-7 1 2 15,-6 0 0-15,0 0 1 0,0 0 1 16,-15 0-2-16,-9 0-5 0,-14 0-7 0,-8 1-6 15,-5 2-11-15,-4 2-17 0,-3 1-16 16,1 0-1-16,-1 2 8 0,3 2 17 16,4 1 16-16,3 1 9 0,6 2 7 15,2-1 5-15,7-1 6 0,5 2 2 16,5 0 2-16,3-2-1 0,7-3 2 0,0 2 0 16,7-5 1-16,2-3 5 0,1 2 6 15,3-5 14-15,-2 0 20 16,2 0 13-16,-1 1 7 0,-1 1 0 15,0-2-14-15,2 0-10 0,-2 1-13 0,2-1-10 16,4-3-6-16,8-8-4 0,8-1-2 16,7-1-2-16,8-3-3 0,5 3-1 15,6-2-2-15,3 0-2 0,3 1 2 16,-1 1-1-16,1 3 0 0,-3-1 0 16,-3 5-1-16,3 0-3 0,-2 4 1 0,0 1-3 15,-2 1-2-15,-2 0-4 0,-5 0-8 16,-6 8-27-16,-11-2-67 0,-4 4-113 15</inkml:trace>
  <inkml:trace contextRef="#ctx0" brushRef="#br0" timeOffset="212176.7398">25926 8168 181 0,'0'0'3'15,"0"0"3"-15,0 0 7 0,0 0 12 16,0 0 11-16,0 0 7 0,0 0-2 15,0 0-8-15,0 0-11 0,-33-43-10 0,33 43-8 16,0 0-3-16,-2 0-2 0,2 0 2 16,0 0 1-16,5 6 3 0,4 8-2 15,3 6-1-15,0 0 0 0,0 1-3 16,1 1 5-16,-3 0-3 0,2-2 1 16,-3-1 0-16,-1-5 1 0,-1-2-1 0,-2-5 2 15,-4-2 3-15,4 3 1 0,-2-5 3 16,0-1 3-16,0 3 4 15,-3-5 1-15,0 0 1 0,5 0-1 16,5-1-4-16,4-8-3 0,5-9-6 0,0-5 0 16,-1-4-1-16,-1-4-4 0,1-4 2 15,0 0-2-15,0-3-1 0,2 2 1 16,0-2 1-16,3 0-3 0,1-1 2 16,2 4-2-16,-1-3-5 0,1 6 4 15,0 0-5-15,-3 5 6 0,-4 4 1 0,-2 4 0 16,-7 7-4-16,0 2 1 0,-5 3-2 15,-2 3-5-15,0 1-5 0,-3 3-10 16,0-2-25-16,0 2-41 0,0 0-56 16,0 0-105-16</inkml:trace>
  <inkml:trace contextRef="#ctx0" brushRef="#br0" timeOffset="212672.6576">25673 8240 519 0,'0'0'14'15,"0"0"-5"-15,0 0-5 0,0 0-6 0,0 0 2 16,0 0 1-16,0 0 2 0,0 0 3 16,0 0-2-16,0 0-1 0,52 17-1 15,-40-9-2-15,-2 1 0 0,0 2 1 16,0-2-1-16,3 4 4 0,-1 1 0 16,1 2 0-16,-2-3 2 0,4 1 0 0,-5-6-2 15,0 3-2-15,-1-5-2 0,-6-3-2 16,4 4 1-16,-4-5 2 0,4 3 4 15,3 0 6-15,0-2 3 16,7 2 2-16,-6-4-3 0,9 0-4 0,-3-1-1 16,2-1-4-16,4-8 1 0,2-3 0 15,-2-5-2-15,3-3-1 0,1-4-1 16,4-5 0-16,-1-3-1 0,2-3 2 16,0 0-2-16,0-3 2 0,1 0-2 15,0 0 0-15,0 1-2 0,-1 0 1 0,0 4-1 16,-3 1 0-16,-5 5-1 0,-2 4-7 15,-4 1 4-15,-8 9-6 0,-2 3-8 16,-5 8-25-16,-3 2-79 0,0 0-74 16</inkml:trace>
  <inkml:trace contextRef="#ctx0" brushRef="#br0" timeOffset="217396.4202">26419 10117 413 0,'0'0'49'0,"0"0"-9"15,0 0-9-15,0 0-9 0,0 0-7 16,0 0-4-16,0 0-4 16,0 0-3-16,0 0-2 0,-9-62-5 0,9 62 1 15,0 0 1-15,9 0 1 0,2 8 0 0,3 7 1 16,-2 3-1-16,-4 1-1 16,2 2 2-16,-1 1 0 0,-2 2 0 15,1-3 0-15,0 1-1 0,-1-4 0 16,-2-5 0-16,1-1 2 0,-2-4-2 0,3-1 2 15,-3 0 1-15,-1-4 1 0,5 0 3 16,3-3-1-16,5 0 0 0,6-9 1 16,-2-3-2-16,3-7-3 0,0-4 0 15,2-2-2-15,0-2 1 0,1-3-1 16,-1 3 0-16,1-1-2 0,0-1 0 16,-1 1-2-16,-2 1 0 0,-1 1-2 15,-2 2 0-15,-2 1-1 0,-6 8-6 16,-1 3-11-16,-5 5-24 0,-4 3-54 15,1 1-33-15,-3 3-63 0</inkml:trace>
  <inkml:trace contextRef="#ctx0" brushRef="#br0" timeOffset="217828.2631">26376 10240 411 0,'0'0'31'15,"0"0"3"-15,0 0-1 0,0 0-5 0,0 0-7 16,0 0-8-16,0 0-7 0,0 0-5 15,0 0-1-15,0 0-1 16,-7-34 2-16,10 40 0 0,5 8 0 0,2 4-1 16,-1 2 0-16,0-1 0 0,1 1 1 15,0-3 0-15,0 0 2 0,3-2-1 16,-1-2 1-16,-2-3 2 0,0-3 1 16,-1-2 2-16,3-3 0 0,8-2-2 15,1 0 2-15,9-7-4 0,1-5 0 16,1-6-1-16,1-5-1 0,2-4-1 0,0-7-2 15,-1-1 2-15,2-2-2 0,-3-1 3 16,1 3-4-16,-3 0 0 0,-2 2-1 16,-1 2-3-16,-5 2-5 0,0 5-9 15,-7 8-27-15,-4 1-70 0,-5 8-107 16</inkml:trace>
  <inkml:trace contextRef="#ctx0" brushRef="#br0" timeOffset="219176.9857">23861 13892 9 0,'0'0'-4'0,"0"0"-1"0</inkml:trace>
  <inkml:trace contextRef="#ctx0" brushRef="#br0" timeOffset="220085.1154">27451 12304 132 0,'0'0'48'0,"0"0"3"15,0 0 0-15,0 0-5 0,0 0-11 16,0 0-4-16,0 0-6 0,0 0-3 0,0 0-1 15,0 0-6-15,-12-49-1 0,10 48-2 16,2 1-2-16,0-1-4 0,0-1-2 16,0 0-3-16,0 1-3 0,0-1 0 15,0 2 1-15,0-2 2 0,0 2 1 16,0 0-1-16,0 0-1 0,2 4 0 16,4 3 1-16,0 5 0 0,-4-2 2 15,5 2-2-15,-2-3 0 0,-1 0 1 16,1 1-1-16,-1-2 2 0,0 2-1 15,-1-8 0-15,4 5 0 0,-4-3 1 0,0-1 3 16,0 0 0-16,0-2 1 0,1 1 2 16,1 0-1-16,5-2 1 0,-6 0-2 15,5 0 0-15,4-8 1 0,-2-1-1 16,2-5-1-16,3-2-2 0,-1-3-1 16,2-2-2-16,3-3 0 0,2-3 0 0,1-3-1 15,2 3 1-15,-2-3 0 0,0 3-1 16,-1 2 0-16,-1 0 0 0,0 2-2 15,-3 1 1-15,0 3-1 16,-4 2-2-16,-4 5 0 0,2 0 0 0,-6 6-1 16,-3 1-2-16,0 2-6 0,-3 3-15 15,0 0-16-15,0 0-27 0,4 0-32 16,0 3-44-16</inkml:trace>
  <inkml:trace contextRef="#ctx0" brushRef="#br0" timeOffset="220485.286">27355 12429 382 0,'0'0'58'0,"0"0"-11"15,0 0-14-15,0 0-6 0,0 0-11 16,0 0-5-16,0 0-5 0,-1-78-3 16,1 78-1-16,0-1-2 0,3 1-2 15,9 0 2-15,3 1 2 0,5 8-2 16,-4 0 2-16,0 2-1 0,-1 1-1 0,-1-1 1 16,-1-2-2-16,-2-2 1 15,0-1 0-15,-4-1 0 0,2-2 1 16,2 0 2-16,1-3 1 0,6 0-1 15,1-1 1-15,7-10 0 0,-3-3-1 0,2-4 0 16,-2-2 0-16,-1-4-2 0,2-3 0 16,1-4-2-16,-1 0-1 0,-2-3 0 15,3 0 0-15,-4 4-5 0,1 3-1 16,-4 3-9-16,0 3-11 0,-2 5-21 16,-3 5-40-16,2 6-29 0,-6 2-77 0</inkml:trace>
  <inkml:trace contextRef="#ctx0" brushRef="#br0" timeOffset="226212.8003">14677 14921 30 0,'0'0'24'16,"0"0"1"-16,0 0 3 0,0 0-3 15,0 0 5-15,0 0 9 0,0 0-1 16,0 0 2-16,0 0 4 0,15-77-4 0,-15 77 1 16,0-2-5-16,0 0-8 15,0 1-7-15,0-1-7 0,0 1-6 16,0-1-7-16,0 2-1 0,0 0 0 15,-2 3 2-15,-1 16 6 0,-3 11 1 0,1 13 1 16,-4 2 2-16,0 5-4 0,1 1 0 16,-4-1 2-16,2-2-6 0,0-1 3 15,-3-3-3-15,4-4-4 0,0-6 0 16,3-9 1-16,1-5-1 0,4-9 0 16,-1-4 2-16,2-1 2 0,0-6 5 0,0 0 5 15,0 0 0-15,0 0-2 0,0-2-5 16,0-13-3-16,5-11 0 0,4-7 1 15,0-2-3-15,0-4-4 16,1-3 3-16,-1 0-4 0,-2 0 3 0,2-1 2 16,-1 2-2-16,-2 3 2 0,0 3-1 15,0 6 0-15,-3 8-1 0,-2 9 0 16,1 7-2-16,-2 5-1 0,0-1-1 16,0 1-1-16,5 0 2 0,4 3 3 15,3 10 0-15,2 9 0 0,-1 3 1 0,4 6-1 16,-4 1 0-16,0 1-2 0,0 2 1 15,-2 2 6-15,1-1-5 0,0-1 6 16,-2 1-5-16,3-3-4 16,-1-1 0-16,1-2 0 0,-2-3-3 0,3-2-3 15,-2-3-7-15,0-1-15 0,1 3-34 16,-4-4-70-16,-2 2-133 0</inkml:trace>
  <inkml:trace contextRef="#ctx0" brushRef="#br0" timeOffset="226426.1112">14554 15384 429 0,'0'0'38'15,"0"0"-8"-15,0 0-7 0,0 0-6 16,51-93-7-16,-28 75-3 0,-1 3 0 15,-3 0-9-15,2 3-3 0,1 2-10 0,-9 4-12 16,7 6-18-16,-2 0-58 0,3 1-84 16</inkml:trace>
  <inkml:trace contextRef="#ctx0" brushRef="#br0" timeOffset="226932.7309">15162 15410 495 0,'0'0'58'0,"0"0"-17"0,0 0-15 15,0 0-6-15,0 0-7 0,0 0 0 16,0 0-6-16,0 0-3 0,0 0-2 16,-12-78-2-16,18 72 0 0,-3 3-1 15,7 3 0-15,0 0 0 0,2 9-1 0,2 6-2 16,-5 4 2-16,-3 3 1 0,-3 4 2 15,-2 1 0-15,-1 4 0 0,0 1-3 16,-6 0 2-16,0 0-2 0,-1-3 1 16,-1-4 1-16,0-2 0 0,2-8 0 15,2-6 1-15,1-4-1 0,3-5 3 16,0 0 0-16,0 0 1 0,0 0-2 16,-1 0 0-16,-1-2-1 0,1-15 0 15,1-4 1-15,0-6-2 0,3-3 1 16,4 0-1-16,5-1 0 0,0 1-2 0,3 2 2 15,2 1-1-15,1 1 0 0,-1 5 1 16,-2 3 0-16,-4 4 1 0,-4 8 1 16,-4 3-3-16,-3 3-1 0,0-2-1 15,0 2 0-15,2 0 0 0,-1 0 1 16,1 0 2-16,-1 2-1 0,1 12 0 0,-1 4 0 16,-1 8 0-16,0-2-1 15,0 2 2-15,5 1-4 0,-2 2 4 16,2 1-4-16,1 2-2 0,2-3-2 15,4 0-3-15,2-5-5 0,5-3-2 0,2-2-11 16,6-4-16-16,5-6-26 0,5-2-32 16,2-5-12-16,3-2-38 0</inkml:trace>
  <inkml:trace contextRef="#ctx0" brushRef="#br0" timeOffset="227364.869">16045 15129 531 0,'0'0'37'0,"0"0"-14"0,0 0-5 15,0 0-7-15,0 0-7 0,54-86-3 16,-32 75 1-16,2 0-2 0,4 3-3 16,-1 1-1-16,-1 5-5 0,-2-2-3 15,-2 4-1-15,-3 0-4 0,-2 0-4 16,-5 6-2-16,-3-1-1 0,-6 5 2 16,-2 5 5-16,-4 5 5 0,-11 6 4 15,-11 0 3-15,-5 2 2 0,-4 0 8 16,1-1-1-16,1 1 4 0,3-3-1 0,3-4 1 15,5-2 3-15,3-1 1 0,4-8 1 16,10-2-1-16,1-5-1 0,3-3 0 16,-2 0 3-16,2 5-1 0,0-2 1 15,5 3-1-15,7 0-5 0,3-5-3 16,10 1-6-16,-1-1-2 0,1-1-6 0,5 0-17 16,8 0-22-16,1 0-84 0,6 2-139 15</inkml:trace>
  <inkml:trace contextRef="#ctx0" brushRef="#br0" timeOffset="228564.0898">18605 14690 419 0,'0'0'51'0,"0"0"-15"0,0 0-14 16,0 0-8-16,0 0-8 0,0 0-2 15,6-79-4-15,3 66 0 0,3-1-1 16,1 3 1-16,2 1-3 0,-5 2-4 16,4 1 4-16,2 3 1 0,1 4-2 15,4 0 7-15,-1 0-7 0,-1 4 1 16,-3 3-1-16,0 4-1 0,-5 2 3 0,0 2 0 15,-3 2 2-15,-2 2-1 0,-2-1 2 16,-4 4 0-16,0 0 0 0,-3 1 0 16,-6 1 1-16,-3-1 0 0,-3-1 1 15,-2-1 0-15,1-1 0 0,-1-5 1 16,5-3-1-16,3-5 2 0,7-4 3 16,2-3 0-16,-2 0 2 0,2 0-1 15,-4 0-1-15,-2 0-2 0,1-3-2 16,1-5-2-16,4 2 1 0,0-5-2 15,0-4 1-15,9 3 0 0,-2 2-4 0,7 0-1 16,1 6 1-16,2 3 0 0,5 1 1 16,1 0 2-16,-1 4-1 0,-1 7-1 15,0 4 0-15,-1 2 0 0,-1 5 1 16,-2 2 0-16,0 2 0 0,-3 2-2 16,-6-3 1-16,1 0 0 0,-8 0 0 0,-1-2 0 15,-8 0 1-15,-8-2-2 0,-6-1 1 16,-2-3-2-16,0-4 1 15,-2-2 1-15,9-5 1 0,-1-3-1 16,7-3-1-16,-1 0-3 0,-2-2-10 0,7-1-16 16,-2-8-37-16,8-8-44 0,1-1-41 15</inkml:trace>
  <inkml:trace contextRef="#ctx0" brushRef="#br0" timeOffset="229068.0957">19297 14618 315 0,'0'0'75'0,"0"0"-14"15,0 0-17-15,0 0-11 0,2-79-5 16,-2 65-13-16,-2-3 0 0,1 6-4 16,-2 5-4-16,3 2 0 0,0 4-3 15,-1-1-3-15,1 1-1 0,0-2-2 16,0 2 1-16,1 0 0 0,14 3 1 0,3 7 4 15,3 9-5-15,-4 1 3 0,-2 2-2 16,-1 3-2-16,-4-1 1 0,-1 0-1 16,-2 0 1-16,-3 1-1 0,-2-3 0 15,-2 3 1-15,0-2-1 0,-9-3 1 16,-1 0 4-16,-2-3-5 0,2-5 5 0,0-2 0 16,4-6 0-16,2-3 1 0,-6 1 0 15,0-2 0-15,-1 0 0 16,-4-7 2-16,6-4-4 0,3 2 0 15,2-7-1-15,4 1-1 0,0-1 1 0,9-4 0 16,2 5-1-16,5 3 1 0,0 2-2 16,-2 5 1-16,2 3-1 0,5 2-1 15,0 3 2-15,7 8-1 0,-5 2 0 16,1 5-1-16,-2 4 0 0,0 2 0 16,-6 2 0-16,-3 3 1 0,-3 1 0 0,-6 0 1 15,-4-1-2-15,0 0 0 16,-12-3 2-16,-5-2-2 0,-3-3 2 0,-2-3-1 15,-4-3 0-15,-1-2 2 16,-1-6-2-16,8-2-1 0,1-5-2 0,1 0-6 16,1-2-7-16,-3-10-30 0,7 3-67 15,5-9-151-15</inkml:trace>
  <inkml:trace contextRef="#ctx0" brushRef="#br0" timeOffset="229524.0051">19689 14610 482 0,'0'0'57'0,"0"0"-17"0,0 0-11 16,0 0-13-16,0 0-6 0,0 0-8 0,0 0 0 15,0 0-2-15,0 0 1 0,13-23 0 16,13 23 0-16,3 0-2 0,0 0 0 16,2 0-1-16,2 0-1 0,-2 0 0 15,1 0-1-15,0-1 1 0,-2-6 3 16,-5-1-2-16,-2 0 2 0,-4-2 1 0,-7 1-6 16,-5-1 6-16,-1 2-3 0,-5-2 4 15,0-1 1-15,-1 0 2 16,-2-4 2-16,-4 7 0 0,-3-4 0 15,3 6 0-15,-2 1-2 0,-1 3-1 0,5 0-2 16,-6 2-1-16,-1 0 0 0,-4 11 0 16,-4 5 1-16,4 6-1 0,2 6 4 15,0 4-4-15,3 8 3 0,-1 4-3 16,2 6-3-16,0 6 2 0,0 5-2 16,1 4 0-16,2-1-4 0,2 0 3 0,4-6-2 15,0-7 2-15,4-5 1 0,4-5-9 16,0-5-9-16,-1-6-40 0,-1-8-82 15,-3-2-144-15</inkml:trace>
  <inkml:trace contextRef="#ctx0" brushRef="#br0" timeOffset="229729.6019">19735 14977 495 0,'0'0'24'0,"0"0"-10"16,0 0-5-16,0 0-5 0,82-47-2 0,-58 46-2 15,2 1-2-15,0 0-4 0,0 0-6 16,0 1-6-16,-1 2-11 0,0-3-29 16,-2 0-55-16,0 0-121 0</inkml:trace>
  <inkml:trace contextRef="#ctx0" brushRef="#br0" timeOffset="229914.7419">20278 14883 654 0,'0'0'36'0,"0"0"-12"15,0 0-10-15,0 0-6 0,0 0-4 16,0 0-3-16,0 0-5 0,0 0-2 15,0 0-3-15,-38-35-12 0,37 51-28 0,1 3-103 16,0 7-159-16</inkml:trace>
  <inkml:trace contextRef="#ctx0" brushRef="#br0" timeOffset="230432.1086">20845 14557 399 0,'0'0'47'0,"0"0"-15"0,0 0-10 16,0 0-8-16,0 0-4 0,0 0-2 0,0 0-1 15,0 0-1-15,0 0 0 0,0 0 1 16,-32 48 0-16,38-27 0 0,4-1-3 16,3 2 0-16,1-4-2 0,4 1-1 15,-1-1 1-15,2-1-1 0,-1 1 0 16,-1-2-1-16,1-3 1 0,-2-2-2 0,-3-4 2 16,0 1-1-16,0-2 2 15,-3-1-2-15,3 1 0 0,-3-2-1 16,-2 1-3-16,0 1-2 0,-3 0 0 15,1 2-2-15,-5 2 1 0,-1 4 0 0,-6 1-4 16,-7 3-6-16,-8 0-20 0,-4-1-43 16,-4 0-44-16,-1-1-132 0</inkml:trace>
  <inkml:trace contextRef="#ctx0" brushRef="#br0" timeOffset="230617.1483">20761 14636 536 0,'0'0'18'15,"0"0"-8"-15,0 0-3 0,0 0-5 16,0 0-3-16,92-79-9 0,-60 70-1 16,3 5-9-16,5 1-16 0,1 3-48 15,-1 0-62-15,-2 0-113 0</inkml:trace>
  <inkml:trace contextRef="#ctx0" brushRef="#br0" timeOffset="231364.8787">21656 14864 483 0,'0'0'41'0,"0"0"-12"0,36-90-10 16,-21 58-4-16,-5 0-4 0,3-2 0 0,-3 1-3 16,-3-3-4-16,0-1-5 0,0-1 3 15,-4 2-5-15,-1 3 4 16,-2-1 0-16,0 5-1 0,0 4 1 15,-3 7-1-15,-3 2 1 0,3 7 1 0,2 4 0 16,0 3-2-16,-4 2 0 0,-1 2 0 16,-3 11 0-16,-2 5 1 0,2 5 2 15,5 3-1-15,1 4-1 0,2 2 1 16,1 2 3-16,0 3-4 0,5 2 3 16,3 0-4-16,1 0-2 0,2-3 0 0,-1 1-1 15,4-5 2-15,1-2-3 0,1-6-3 16,-2-4 2-16,-2-8-2 0,2-6 2 15,1-4 3-15,1-2 0 16,7-8 0-16,-3-10 4 0,5-5-2 0,-1-2 3 16,-1-6-1-16,-1-1 1 0,0-1 0 15,-4-1 1-15,0 0-2 0,-2 0-3 16,-2 1 4-16,1 3-4 0,-5 7 6 16,-1 7 2-16,-5 7-2 0,0 6 0 15,-4 3-3-15,0-1-2 0,0 1 0 0,0 0 0 16,0 0 1-16,0 10 1 0,0 7 1 15,0 3 3-15,-5 4-5 0,2-1 5 16,-2 0-6-16,1-1 0 16,0 0 2-16,-1-6-1 0,2-1-1 0,0-6 1 15,1-4-2-15,2 1 1 0,0-6 1 16,-2 0 1-16,2 0 1 0,0 2 2 16,0-1 0-16,0-1-1 0,0 0-1 15,0 2-1-15,4-2-1 0,7-2-1 16,5-2 0-16,5-4 0 0,-7 4-1 0,3 1 1 15,1 1-2-15,0 2-1 0,5 0 1 16,-2 3 0-16,-3 6 1 0,-1 0 0 16,-4 5 0-16,-3-5-1 0,-5 4 0 15,-4 3 0-15,-1 0 0 0,-11 6 0 16,-7-3 1-16,-11 1 1 0,-8 1-1 16,-11-1-4-16,-7 3-19 0,-7 0-67 15,-3-2-202-15</inkml:trace>
  <inkml:trace contextRef="#ctx0" brushRef="#br0" timeOffset="232289.4592">15276 16455 312 0,'0'0'82'0,"0"0"-34"0,0 0-18 15,0 0-15-15,0 0-7 0,0 0 1 16,0 0-1-16,0 0 3 0,0 0-4 15,-41 110 2-15,31-73-4 16,3 4-2-16,0-5-3 0,2 0-1 0,4 1 2 16,-1-1-2-16,2-2 0 0,0-6 0 15,0-8 0-15,0-6 2 0,0-10 2 16,0-4 7-16,0 0 3 0,0 0 0 16,2-9-2-16,1-11-4 0,0-7-1 15,0-3 0-15,-2-4-1 0,2-1 2 0,-1-1-3 16,1-2 1-16,-2 1-2 0,2-4-6 15,1 5 4-15,-1 1-5 0,0 2 4 16,0 7 1-16,0 8-1 16,0 9-1-16,-2 5-3 0,-1 4 2 0,4 0-1 15,9 5 2-15,2 12 2 0,6 9 4 16,-3 7-5-16,4 7 1 0,-4 0-2 16,0 4-3-16,-4 3 2 0,2-2-3 15,-2 1 2-15,0 0-3 0,0-3-2 16,-1-4 0-16,-1-4-1 0,-1-7-8 0,-2-9-5 15,-3-8-28-15,-3-7-23 0,-3-4-47 16,0 0-52-16</inkml:trace>
  <inkml:trace contextRef="#ctx0" brushRef="#br0" timeOffset="232875.7946">15214 16759 300 0,'0'0'48'0,"0"0"-14"15,0 0-6-15,0 0-6 0,0 0-3 0,89-74-2 16,-61 66-8-16,1 1-3 0,0 0 0 16,-2 3-6-16,-1 4-2 0,0 0-1 15,-1 0-1-15,-2 6 0 0,-3 2-1 16,-1 2 0-16,1 1 2 0,-4 1 3 16,-3 2 0-16,-3-2 0 0,-2-1 0 0,-4-4 0 15,-1 4-1-15,2-2 1 0,-2 0 0 16,0 0-2-16,-1-3 0 0,1 2 1 15,0-8 3-15,-2 4 1 16,6 1 0-16,-1-4-1 0,4-1-2 0,6 0 1 16,0-5 2-16,4-7 1 0,-2-3 0 15,-1 2-1-15,-3-6 3 0,1 3 1 16,-5-1 7-16,-3 7-1 0,1-5 2 16,-2 2 0-16,-1 3 2 0,-2-1-1 15,1 3 2-15,-2 4-1 0,-1 0-3 0,1-1-6 16,-2 5-3-16,0 0-4 0,0 0-1 15,1 0 1-15,-1 0-1 0,3 0 1 16,5 0-1-16,1 9-1 16,0 4 2-16,0 2-2 0,-1 1 1 0,-2 2 0 15,1 3-1-15,-1 4 3 0,1 5-3 16,-1 2 1-16,0 4-2 0,-2 5 1 16,-1-1-2-16,-3-1 1 0,0 0-1 15,0-4 1-15,0-1 1 0,-1-7-1 16,-2-4 1-16,-2-6 0 0,1-2-1 0,0-6 4 15,-2 0-2-15,0 0 3 16,3-6-1-16,2 2 1 0,1-5 1 0,-6 0-3 16,-3-3 2-16,-4-8-2 0,0-2 1 15,6-10-1-15,3-2 1 0,4-2-2 16,0-3 1-16,7-7-3 0,6-1 0 0,6-4-4 16,4-4-4-16,6 2-7 0,8 2-20 15,2 5-43-15,4 4-101 0,1 7-100 16</inkml:trace>
  <inkml:trace contextRef="#ctx0" brushRef="#br0" timeOffset="233213.903">17669 16428 556 0,'0'0'47'0,"0"0"-14"16,0 0-12-16,0 0-8 0,0 0-8 15,0 0-2-15,0 0-2 0,0 0-1 16,29-83 0-16,1 71-2 0,5-1-2 16,3 1 0-16,2 2-4 0,3 0-3 15,0 3-10-15,-4 1-18 0,-3 3-39 0,-9 3-48 16,-5 0-70-16</inkml:trace>
  <inkml:trace contextRef="#ctx0" brushRef="#br0" timeOffset="233397.4935">17487 16709 396 0,'0'0'76'0,"0"0"-13"0,0 0-19 0,0 0-17 16,0 0-10-16,0 0-8 15,97 16-6-15,-57-16-3 0,5-1-3 16,3-6-6-16,2-3-8 0,4 1-25 15,1-1-71-15,4 1-98 0</inkml:trace>
  <inkml:trace contextRef="#ctx0" brushRef="#br0" timeOffset="234548.3392">19875 15823 427 0,'0'0'62'0,"0"0"-13"16,0 0-12-16,0 0-11 0,0 0-8 16,0 0-4-16,0 0-4 0,0 0-3 15,0 0-4-15,0 0-2 0,0-49-1 16,0 49-1-16,0 2 2 0,0 13-1 16,0 9 2-16,1 8 3 0,2 3-5 0,1 1 4 15,-1 1-6-15,1 2-1 0,1 1 0 16,-1-1 0-16,2-1-2 0,2-2-3 15,3-1-1-15,-1-4-12 16,3-6-14-16,-5-7-49 0,3-4-56 0,-3-6-130 16</inkml:trace>
  <inkml:trace contextRef="#ctx0" brushRef="#br0" timeOffset="234964.0669">20237 15829 510 0,'0'0'38'16,"0"0"-13"-16,0 0-7 0,0 0-10 16,0 0-4-16,0 0-1 0,0 0-2 15,0 0 4-15,0 0-2 0,0 0 3 16,-16 50-6-16,12-23 1 0,3 0-1 0,1 2 1 15,0-2 0-15,0-1-1 0,4-3 0 16,3-2-2-16,2-3 2 0,5-4-1 16,1-1 1-16,3-6-1 0,2-4 0 15,1-1 0-15,1-2 0 0,-2-2 1 16,2-7 0-16,-1-5 3 0,-3-1 0 0,-1-4 1 16,-2-1-3-16,-2-3 0 15,-3-3 1-15,-4-1 0 0,-3-1 1 16,-3 1-4-16,0 0 5 0,-6-1-6 15,-5 4 4-15,-1 1 0 0,-3 2-1 0,-2 4 0 16,-1 5-1-16,4 2-1 0,-2 5-1 16,-3 5-2-16,2 2-1 0,-5 8-6 15,3 5-2-15,8 3-11 0,3 4-37 16,4 1-61-16,4 2-56 0</inkml:trace>
  <inkml:trace contextRef="#ctx0" brushRef="#br0" timeOffset="235288.7625">20879 15642 448 0,'0'0'67'0,"0"0"-19"0,0 0-12 15,0 0-10-15,0 0-6 0,0 0-9 16,0 0-3-16,0 0-5 16,0 0-2-16,-15-45 0 0,12 45-1 0,1 7 1 15,1 9-1-15,-1 8-1 0,2 4 0 16,0 2-1-16,0 5 3 0,0 4 3 16,3 0-5-16,-1 2 3 0,1 0-4 15,-1-1 0-15,1-2-1 0,-1-2-2 16,1-3 0-16,-1-1-3 0,1-11-1 0,0-1-10 15,2-3-19-15,-2-5-52 0,-2 5-59 16,-1-8-136-16</inkml:trace>
  <inkml:trace contextRef="#ctx0" brushRef="#br0" timeOffset="235525.0493">21245 15959 653 0,'0'0'34'16,"0"0"-12"-16,0 0-8 0,0 0-7 16,0 0-5-16,0 0 0 0,0 0-3 0,0 0-2 15,0 0-1-15,0 0-8 0,-21-34-13 16,19 32-24-16,1 2-61 15,-4 0-97-15,1 0-87 0</inkml:trace>
  <inkml:trace contextRef="#ctx0" brushRef="#br0" timeOffset="236191.9189">21785 15739 594 0,'0'0'33'0,"0"0"-11"0,0 0-6 16,-7-94-8-16,7 69-1 0,5 5-3 15,7 0-2-15,-1 3 0 0,4 2-1 16,1 3-2-16,1 3 1 0,2 5-1 0,1 4-2 15,2 0 2-15,-5 10-2 0,0 4 0 16,-5 2 1-16,-2 4-1 0,-1 4 1 16,-6 1 2-16,-3 3-2 0,0 1 2 15,-12 0-1-15,-1 0 0 0,-5-2 0 16,-2 0 0-16,0-2 5 0,0-2-4 0,1-4 4 16,4-3-5-16,4-3 0 15,4-5 0-15,5-6 0 0,2-2-1 16,-1 0 0-16,1 5-1 0,0 0 0 15,1 3 0-15,11-1-1 0,5-5 0 0,7 2 0 16,2-4-1-16,1 0 0 0,1-4 0 16,-1-3 2-16,1-3 3 0,-3-2 0 15,0-2 2-15,-2-1-7 0,0-4 6 16,-1 1-4-16,-4-3 4 0,0-2 1 16,-2 1 0-16,-1-2 1 0,-5-3 1 0,-3 4 1 15,-1 5-1-15,-3 0 1 0,-3 6 0 16,0 1 0-16,0-1 0 0,0 8 0 15,-2-1-2-15,2 5-1 16,-1-1-1-16,1 1 0 0,-6 0-1 0,-1 2 1 16,-2 11-1-16,2 4 0 0,1 2 1 15,5 3-1-15,1 0 2 0,0-1-3 16,7 1 1-16,2-4 0 0,2 0-2 16,4-1 8-16,1 0-6 0,-1-2 5 15,1-1-5-15,0-2-2 0,-3 1 0 0,-1-4 0 16,-4 2-1-16,-3-4-1 0,-2-2 0 15,-3 6 0-15,0 0 0 0,-8 5 1 16,-7 1-2-16,-3-4-7 16,-3-2-8-16,-2-3-25 0,5-3-42 0,-5-4-71 15,-2 1-119-15</inkml:trace>
  <inkml:trace contextRef="#ctx0" brushRef="#br0" timeOffset="236389.8995">22125 15637 563 0,'0'0'45'16,"0"0"-18"-16,0 0-12 0,63-85-7 16,-43 64-3-16,2 0-4 0,0 3-2 15,1 2-4-15,3 3-6 0,0 1-8 0,-3 1-36 16,-1 4-72-16,-6 2-162 15</inkml:trace>
  <inkml:trace contextRef="#ctx0" brushRef="#br0" timeOffset="237964.3714">18077 17348 422 0,'0'0'65'0,"0"0"-16"16,0 0-16-16,0 0-11 0,0 0-12 16,0 0-5-16,0 0-2 0,0 0 9 15,0 0-11-15,-7 10 16 0,5 27-16 16,-1 6 2-16,-2-1-2 0,0 3 1 16,-2-2-3-16,4-3 4 0,-3-1-2 15,2-1 2-15,0-7-2 0,1-7 0 16,1-9 1-16,2-8-2 0,0-7 0 0,-1 0 2 15,1 0 0-15,0 0 2 0,0 0 1 16,0 0-5-16,0-15 2 0,0-5-1 16,3-13 0-16,0-3 0 0,2-7 0 15,0-2-3-15,-1 0 2 0,-1 1-1 16,3 3 2-16,-3 2-3 0,1 1 3 16,0 8-13-16,-2 9-6 0,-1 8 5 15,1 6 11-15,-2 7-4 0,0 0 22 16,5 0-19-16,4 0 2 0,7 10 14 15,2 8-14-15,0 9 11 0,-2 3-13 0,3 4 1 16,-2 2 1-16,1 3 0 0,0 0-2 16,0 1-2-16,1 0-7 0,-1-3-2 15,0 0-11-15,-1-7-25 0,-5-8-57 16,-1-6-52-16,-2-8-89 0</inkml:trace>
  <inkml:trace contextRef="#ctx0" brushRef="#br0" timeOffset="238157.3061">17971 17682 340 0,'0'0'56'0,"0"0"-11"0,0 0-13 15,0 0-12-15,77-85-8 0,-41 65-8 0,2 4-6 16,5-3-5-16,2 6-11 0,3-1-18 15,1 5-21-15,2-5-57 0,0 2-111 16</inkml:trace>
  <inkml:trace contextRef="#ctx0" brushRef="#br0" timeOffset="238527.7153">18590 17630 452 0,'0'0'55'0,"0"0"-11"15,0 0-13-15,0 0-7 0,0 0-9 16,0 0-5-16,0 0-3 0,45-85-3 16,-33 81-2-16,-2-2 1 0,-6 4-3 15,2 2-1-15,-6 0-3 0,4-3-4 16,2 3 2-16,4 0 3 0,-1 0 2 15,-3 3 4-15,4 7-2 0,-6 8-2 0,2 1 1 16,-5 4 0-16,1-2 5 0,-2 2-1 16,0 3-1-16,0-3-3 0,-2 3 1 15,1-4-2-15,-1 1 0 0,1-6 5 16,1 1-3-16,-2 2 3 0,2-1-1 16,0 6-2-16,0-4-3 0,8-4 0 0,4-2-3 15,5-3-4-15,3-6 0 0,5-5 0 16,4-1-10-16,4-4-20 15,7-13-46-15,1-1-34 0,5-9-55 0</inkml:trace>
  <inkml:trace contextRef="#ctx0" brushRef="#br0" timeOffset="238813.8944">19453 17225 545 0,'0'0'26'16,"0"0"-9"-16,0 0-9 0,0 0-5 0,0 0-3 15,48-82-1-15,-17 69-2 0,5-2-6 16,7 1-8-16,-1 3-13 0,1 2-20 16,-6 1-43-16,-6 5-45 0,-10 3-116 15</inkml:trace>
  <inkml:trace contextRef="#ctx0" brushRef="#br0" timeOffset="238995.1089">19413 17431 345 0,'0'0'75'0,"0"0"-20"0,0 0-2 16,0 0-13-16,0 0-7 0,0 0-6 15,0 0-7-15,0 0-8 0,0 0-7 16,64-13-6-16,-27 4-7 0,4-2-6 16,2 3-15-16,8-1-32 0,2-4-81 0,6 1-127 15</inkml:trace>
  <inkml:trace contextRef="#ctx0" brushRef="#br0" timeOffset="240451.6126">21316 17033 396 0,'0'0'54'0,"0"0"-9"0,0 0-12 0,0 0-15 16,0 0-3-16,0 0-6 15,0 0-2-15,0 0-1 0,0 0 1 16,-9-4-2-16,18 0 0 0,8-2-1 15,5-4 0-15,3 3-3 0,2-2 0 0,2 0 0 16,2-1-1-16,2 2-2 0,0 0-4 16,2 1-6-16,0 2-7 0,-1-1-15 15,-9 4-53-15,-1-1-57 0,-2 2-128 16</inkml:trace>
  <inkml:trace contextRef="#ctx0" brushRef="#br0" timeOffset="240944.4932">22233 16656 449 0,'0'0'43'0,"0"0"-9"16,0 0-8-16,0 0-11 0,33-84-5 16,-20 71-5-16,5 1-2 0,-1-1-2 15,-4 6-1-15,2 2 0 0,-6 1 0 16,3 4-1-16,7 0-1 0,-3 0 0 16,5 6-2-16,-3 4 1 0,-5 5-3 15,-4 4 1-15,-2 3 3 0,-3 0 0 16,-4 4 1-16,-4 3 0 0,-8 2-2 0,-4 3 1 15,-3-4 0-15,-1 2 0 0,0-2 4 16,-2-2-1-16,1-4 1 0,2-6 1 16,3-6 2-16,3-4-1 0,3-3 4 15,6-5-1-15,-7 0 1 0,4 0-1 16,-3-7 0-16,1-3 0 0,5-5-1 16,4-2-2-16,0-4-2 0,4 1 1 0,11 0-2 15,2 5 1-15,5 1-2 16,2 6 0-16,3 3-3 0,2 0 0 15,-2 5-5-15,-1 0 1 0,0 0-1 0,-2 5-1 16,2 2-3-16,-1 1-4 0,1 1-14 16,2 2-17-16,-1-4-40 0,0 2-31 15,1-3-37-15</inkml:trace>
  <inkml:trace contextRef="#ctx0" brushRef="#br0" timeOffset="241372.4289">22733 16536 364 0,'0'0'68'0,"0"0"-13"16,0 0-17-16,0 0-12 0,0 0-8 16,0 0-1-16,5-84-5 0,-1 77-6 15,3-1-1-15,0 1-4 0,1 1 0 0,1 2-1 16,6 4 0-16,0 0-2 0,4 0 0 15,-2 5 1-15,-4 4-4 0,-1 5 5 16,-3 0 3-16,-3 4-4 0,-3 4 7 16,-3 3-8-16,0 0-3 0,-9 3 3 15,-5 1-2-15,-5-2 2 0,-2 0-3 16,-5 0 2-16,0-4-1 0,0 0 2 16,4 0 1-16,6-10 0 0,6-6 1 15,2 1 2-15,4-8 3 0,0 1-2 16,1 2 0-16,3-3 0 0,-1 0-2 0,1 0 1 15,0 0 0-15,-2 0-1 0,2-3 0 16,0-3-2-16,6-2 0 0,7 1 0 16,1 1-2-16,8 1 2 0,0 1-1 15,-2 4 0-15,2 0-1 0,1 0-3 16,-4 7-1-16,2-3-2 0,-1 3-4 0,0 0-4 16,0 3-12-16,1-6-19 15,-6 2-47-15,2-1-31 0,-2-5-75 16</inkml:trace>
  <inkml:trace contextRef="#ctx0" brushRef="#br0" timeOffset="241670.2419">23076 16393 403 0,'0'0'57'0,"0"0"-10"16,0 0-16-16,0 0-14 0,0 0-9 0,0 0-2 16,0 0-5-16,0 0 1 0,0 0-2 15,42-78-1-15,-33 78 0 0,-5 0-1 16,0 0-3-16,2 1 0 0,-2 2 0 16,-1 1-1-16,0 4 3 0,-1-5 2 15,-1 1 0-15,-1 6-1 0,0 0-2 0,-1 0-4 16,-5 2-4-16,-1-5-12 0,-1-1-12 15,1 1-28-15,0-3-23 0,-3 2-9 16,6-4 7-16,-2 3 13 0</inkml:trace>
  <inkml:trace contextRef="#ctx0" brushRef="#br0" timeOffset="242005.0066">23076 16393 221 0,'74'79'50'0,"-74"-79"-15"15,0 0-5-15,0 0-8 0,0 0-6 16,0 0-1-16,0 0-8 0,0 0-6 0,0 0 1 16,0 0-2-16,-2 2 3 15,-3 3 2-15,2-1-4 0,1 0 1 16,2-4-1-16,-1 0 0 0,1 0 1 15,0 3 6-15,-2-3 9 0,2 2 6 0,-1 0 2 16,1-2-2-16,-2 0-5 0,2 0-11 16,-2 0 2-16,0-4-3 0,-2-3 1 15,1-4-1-15,1 7-1 0,-1-4-3 16,2 3 1-16,-2 1-2 0,2 1-2 16,1 3-1-16,-2-3-6 0,2 3-7 0,0 0-5 15,0 0-21-15,0 0-43 0,0 0-78 16</inkml:trace>
  <inkml:trace contextRef="#ctx0" brushRef="#br0" timeOffset="242393.7698">23495 16333 542 0,'0'0'40'16,"0"0"-12"-16,0 0-11 0,0 0-8 16,0 0-5-16,0 0-2 0,0 0-2 15,0 0 1-15,0 0-1 0,-23-2 1 16,20 11 0-16,3 3-1 0,0 5 0 0,5 0 0 15,6 1-1-15,2-2 1 0,0 0-1 16,3-1 1-16,0 1 5 0,1-3-7 16,1 2 4-16,-2 0-4 0,2-3-4 15,0 0 0-15,2 2-1 0,-1 0-1 16,-5-1-4-16,-5-2 1 0,-2-5 2 0,-5 4 2 16,-2 5 5-16,-12 3 1 15,-5 4-2-15,-9-2-2 0,-6-3-8 16,-6-2-14-16,-5 0-32 0,-2-4-46 15,-5-3-64-15</inkml:trace>
  <inkml:trace contextRef="#ctx0" brushRef="#br0" timeOffset="242569.4258">23357 16413 509 0,'0'0'38'0,"0"0"-14"0,0 0-10 16,0 0-12-16,83-82-3 0,-57 66-2 0,3 2-5 16,2 1-9-16,1 6-19 0,-1-1-70 15,3 5-102-15</inkml:trace>
  <inkml:trace contextRef="#ctx0" brushRef="#br0" timeOffset="243436.7733">24675 16159 436 0,'0'0'61'15,"0"0"-15"-15,3-83-14 16,-3 69-9-16,0 2-6 0,0 6-5 15,0 0-2-15,0 0-3 0,0 6-4 0,0-2-2 16,0 2-1-16,0 0-1 0,0 0 0 16,0 11 1-16,3 9-1 0,-1 7 0 15,2 4 0-15,-3 4 0 0,-1 2-1 16,2 3 1-16,-2-1-2 0,0-1 2 16,0 0-3-16,0-4 0 0,0-5 0 0,3-4 2 15,0-4 5-15,0-4-3 0,4-6 3 16,-1-7-5-16,5-1-1 15,4-1-2-15,2-2-4 0,7-8 4 16,-2-4-3-16,4-3 7 0,0-2-1 0,2-3 4 16,-1 0-1-16,-1-3 1 0,-2-2 1 15,-4 0 3-15,-2-2 0 0,-5-1-1 16,-2-1 1-16,-1 0-2 0,-6 2 2 16,-1-1-2-16,-2 10 0 0,-1-1 0 15,0 6-1-15,0 3 0 0,0-2 1 0,-1 7-1 16,-1 0 0-16,2 5 0 0,0-1-3 15,-1 1 0-15,-1 0-1 0,-2 13 1 16,0 7-3-16,-2 9 3 16,3 0-2-16,2 2 2 0,1 0-2 0,-2 1-1 15,2-2 0-15,0-1 3 0,0-3-2 16,0-2 0-16,0-7 0 0,3-2-3 16,-1-5 3-16,-1-5 0 0,1-2 1 15,-2-3 3-15,0 0-1 0,0 0 0 16,1 0 1-16,5 0-1 0,-2 0-1 0,5-2 1 15,3-9 1-15,0-3-1 0,4-2 2 16,0 1-3-16,0-1 1 0,4 3-2 16,0 0 1-16,1 3 0 0,2 2-2 15,-6 4 3-15,2 2-3 0,0 2 1 16,-2 0 0-16,4 8-1 0,-7-2 0 0,-5 4 0 16,-5 1 0-16,-3 1 1 15,-1 7 0-15,-5-1 1 0,-11 4 0 16,-6 1 1-16,-4-3 5 0,-4 2-5 15,-4-5 4-15,2 0-3 0,1 0-3 0,0-6 2 16,5 0-2-16,2-4-2 0,9-2-8 16,5-1-25-16,6-3-88 0,4-1-163 15</inkml:trace>
  <inkml:trace contextRef="#ctx0" brushRef="#br0" timeOffset="243609.9872">25730 16415 487 0,'0'0'-3'16,"0"0"-21"-16,0 0-79 0,0 0-157 15</inkml:trace>
  <inkml:trace contextRef="#ctx0" brushRef="#br0" timeOffset="245075.7505">22955 15826 433 0,'0'0'55'0,"0"0"-18"0,0 0-6 15,0 0-8-15,0 0-5 0,0 0-4 0,0 0-1 16,0-84-3-16,0 58-3 0,7-1-2 16,0-2-3-16,2-3 3 0,1-1-4 15,1-4 2-15,-2 2 0 0,0-1-3 16,-2 3 0-16,-3-1 4 0,-2 2-5 16,-2 2 2-16,0 1 0 0,-6 4-2 15,-4 0 0-15,1 4 2 0,2 6-2 0,1 1-6 16,1 5 7-16,2 4 0 0,1 2-2 15,2 3 6-15,-1 0-5 16,1 9-1-16,-2 9 1 0,2 7-1 0,0 4 1 16,2 3 0-16,2 4 1 0,3 2-3 15,0 3 3-15,2 2-2 0,0 1 0 16,1-2 2-16,-1-2-3 0,-1-5-3 16,4-5-3-16,-4-4-1 0,0-10 2 15,-1-3-1-15,1-6 5 0,-5-4 0 0,8-1 2 16,0-2 1-16,7-8-1 15,3-6 0-15,-3-5 1 0,0-7 0 0,0-4 2 16,1-4 2-16,-1-4-2 16,-2 0 3-16,1 2-2 0,-2 1 1 0,-1 1-1 15,-2 6 1-15,-3 2-1 0,1 2 3 16,-6 9-2-16,1-1 1 0,-3 7 1 16,0 5 0-16,-1-1 0 0,-1 5 1 15,0-1-4-15,0 1 0 0,0-2 0 16,0 2-1-16,0 0 1 0,0 0 1 0,-4 5-1 15,-3 5 0-15,-5 7 1 0,2-1-2 16,0 3 4-16,-1 3-5 0,2 1 4 16,3 0-3-16,1 1-1 0,4-1-2 15,1 0 2-15,0-2-2 0,1-3 1 16,7 1 1-16,-4-7-3 0,4 0 3 16,0 0 0-16,-2-5-1 0,-2 1 1 0,1-2-1 15,-2-3 1-15,-1 0 0 16,1 0 0-16,-3-3 1 0,0 0 0 15,0 0-1-15,2 2 3 0,-2-2-3 0,2 0 1 16,0 0 2-16,2 0-3 0,4-3 1 16,2-8-1-16,4-1-1 0,1-2 0 15,2 1-1-15,2-1 1 0,2 3 1 16,1 2-2-16,-6 3-1 0,1 3 1 16,-1 3 1-16,-1 2 1 0,-1 9 1 0,-4 2-2 15,-5 7 1-15,-4 1 0 0,-1 2-1 16,-6 0 2-16,-7 2-1 0,-3-5 1 15,-2 0-1-15,-5-2 1 16,-1-1-2-16,-3-3 2 0,1-3-1 0,-2-4-2 16,1-3 0-16,1-3-3 0,4-1-13 15,5 0-48-15,5-3-132 0,5-2-103 16</inkml:trace>
  <inkml:trace contextRef="#ctx0" brushRef="#br0" timeOffset="245277.8966">24165 15674 603 0,'0'0'-1'0,"0"0"-7"0,0 0-15 15,0 0-97-15,0 0-162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5:01:33.977"/>
    </inkml:context>
    <inkml:brush xml:id="br0">
      <inkml:brushProperty name="width" value="0.05292" units="cm"/>
      <inkml:brushProperty name="height" value="0.05292" units="cm"/>
      <inkml:brushProperty name="color" value="#FF0000"/>
    </inkml:brush>
  </inkml:definitions>
  <inkml:trace contextRef="#ctx0" brushRef="#br0">9859 4820 81 0,'0'0'16'0,"0"0"-1"0,0 0 1 15,0 0 1-15,0 0-4 16,0 0-5-16,0 0-3 0,0 0-2 16,0 0-1-16,-20-10-3 0,17 10-1 0,3 0-4 15,0 0 0-15,-3 0-5 0,3 0-1 16,0 0 3-16,0 0 2 0,0 0 2 16,0 0 2-16,0 1 2 0,0 10 0 15,3 3 2-15,5-1-1 0,-2 1 3 16,0 0 0-16,1-2 1 0,2 2-1 0,-2-3 0 15,-1-4-2-15,1-1-1 0,-1-1 2 16,-2-2-1-16,-1-1 4 0,3-2 4 16,1 0 2-16,5-6 0 15,2-2-3-15,-5-2-4 0,2 0-2 0,-2-4 3 16,1-2 2-16,5-8-1 0,-4-1 0 16,1-4-5-16,4-2-1 0,-3 1 1 15,1 0-3-15,-1-2 1 0,3-3-5 16,-3 0 1-16,3 0 2 0,-3 2-2 15,1 1 0-15,-2 3 0 0,-3 9-3 0,-2 3-6 16,-1 9-11-16,-5 3-33 0</inkml:trace>
  <inkml:trace contextRef="#ctx0" brushRef="#br0" timeOffset="1007.195">4637 5352 30 0,'0'0'1'16,"0"0"-1"-16,0 0 0 0,0 0-1 16,0 0 0-16,0 0 0 0,0 0 2 15,0 0 0-15,0 0 2 0,0 0-2 0,-23-6-1 16,23 6 0-16,-3 0-3 0,3-1 3 15,0 1 0-15,0 0 2 16,0 0-1-16,0 0 1 0,0 0-2 16,3 0 1-16,1 1 1 0,2 5-2 0,0 0 2 15,1 2-2-15,0-2-3 0,1 1 3 16,-4 1 1-16,5-2-1 0,-1 1 2 16,-2 0-1-16,3 1-2 0,-3-5 1 15,2 4 1-15,-5-5 0 0,4 2 3 16,-2-1-2-16,-1-2 0 0,-1 2 1 0,-3-3 0 15,0 0 4-15,0 0 3 0,4 0 4 16,-4 2 5-16,3-2 0 0,-3 0 3 16,6 0-4-16,-3-2-3 0,3-7-2 15,1-5-7-15,-4-3-1 0,7-6-5 16,-3-3 0-16,3 0 1 0,2-1-5 16,-2-1-4-16,0 3 1 0,0 2 2 15,-1 2 2-15,0 3 6 0,-2-2-2 16,4 1-2-16,-2 0 2 0,1 0-2 15,-1 7-2-15,-2-1-2 0,-1 5-7 0,-3 4-7 16,0 1-7-16,-3 3-23 0,8 0-5 16</inkml:trace>
  <inkml:trace contextRef="#ctx0" brushRef="#br0" timeOffset="75315.1537">8083 13458 61 0,'0'0'14'0,"0"0"-3"0,0 0-3 16,0 0 2-16,0 0 2 0,0 0 4 16,0 0 4-16,0 0 1 0,0 0 0 15,0 0-3-15,-14 4-3 0,12-4 0 16,1 0 1-16,-1 0 1 0,1 0 1 15,-1 0 1-15,1 0-4 0,-1 0-2 0,1-1-4 16,-2-1-3-16,3 1-2 0,0-1 0 16,-4 1-2-16,4-1-2 0,0 0-1 15,0 1 2-15,0-5-3 0,0-2 2 16,0-2 0-16,4 0-4 0,0 2 4 16,2-2 1-16,0 3-1 0,3-4-1 15,-2 4 1-15,3-4 0 0,0-1 4 16,5-2 0-16,2-3 1 0,3-2-4 15,2-1 2-15,1-4-4 0,5 0-1 16,1-4 3-16,1 1-4 0,2 0 4 0,0-1 0 16,-2 2-1-16,-1 1 0 0,-3 2-2 15,-3 3 2-15,-4 0 0 0,0 2 2 16,-2 0 0-16,-4 0 1 0,0-1 0 16,0 1-1-16,-1 3 1 0,-5 3 1 15,3 0 0-15,-4 6 2 0,-3 1 1 0,0 2 1 16,-3 3 0-16,0-2 2 0,0 2-3 15,1-1 0-15,-1 1-1 16,0-2-1-16,3 2 0 0,-3-1-1 16,0 1-2-16,0-1 0 0,0 1-2 0,0-2 0 15,3 2-2-15,-3-1-5 0,0 1-4 16,1 0-7-16,-1 0 1 0,2 0-3 16,3 1-20-16,3 11-38 0,2 10-145 15</inkml:trace>
  <inkml:trace contextRef="#ctx0" brushRef="#br0" timeOffset="78547.7088">7642 14687 125 0,'0'0'43'0,"0"0"5"15,0 0-5-15,0 0-9 0,0 0-13 16,0 0-8-16,-39-83-5 0,35 75 3 0,2 3 2 16,-2-3 2-16,1 4 0 0,0 0 0 15,2 0-2-15,1 4-1 0,-2-1-3 16,2 1-1-16,-1 0-2 0,-2-1-3 16,3 1-1-16,-3-3-1 0,3 3-1 15,0 0 1-15,0 0 0 0,-1-2-1 0,1 2 0 16,-2 0-1-16,2-1-1 0,-1 1-2 15,1 0 0-15,0 0 2 16,0 0 1-16,0 0 0 0,0 0 2 16,0 0-1-16,3 0 0 0,4 6-1 0,3 3 3 15,-4-3-2-15,4 4 1 0,-3-3-1 16,0 0 1-16,2-1-1 0,-2 0 0 16,2 2-1-16,-1-3 1 0,0 1 0 15,-5-4 0-15,4 3 2 0,-3-3-1 16,-1-2 1-16,3 4 2 0,-6-4 1 0,0 0 4 15,0 0 2-15,6 0 2 0,1 0-2 16,6-9-1-16,4-6-4 0,-1-6-4 16,0-3-4-16,4-7-1 15,-1-1-1-15,3-1 5 0,-2-2 1 0,2 2-1 16,1 1-1-16,0 0-1 0,0 2-1 16,2 2 1-16,-2 1 0 0,0 1 0 15,0 5-2-15,-2 1-2 0,0 3 3 16,-2 2 0-16,-2 3 2 0,-4 3 1 15,-1 3-3-15,-3 1 0 0,-5 2 1 0,0 1-3 16,-4 2 1-16,0-1-1 0,0 1-1 16,3 0-3-16,-3-1 0 0,3 1-6 15,-2 0-7-15,1 0-7 0,-1 0-19 16,2 2-26-16,-1 12-40 0</inkml:trace>
  <inkml:trace contextRef="#ctx0" brushRef="#br0" timeOffset="80647.2617">8008 16029 47 0,'0'0'22'0,"0"0"1"16,0 0 1-16,0 0-4 0,0 0 2 15,-15-77-5-15,13 72 1 0,-4-4-4 16,6 4-3-16,-3 1-2 16,0 1-1-16,3 3-1 0,0-1-2 0,0 1-1 15,-1-2-4-15,-1 2-3 0,2-1 1 16,-1 1-2-16,1 0 4 0,0 0 5 16,0 0-4-16,0 3 4 0,0 5-4 15,4 6 3-15,-1-4-3 0,4 3 1 16,-1-6 1-16,-2 0-2 0,-1 2 0 0,3-2 1 15,0 0-2-15,0 0 1 0,-1 1-2 16,-2-3 1-16,4 2 0 16,-5-3-1-16,4 2 1 0,-3-1 0 15,1 2 1-15,4 1 2 0,-2 0-2 0,0-1 2 16,-3-2 1-16,3 4-1 0,-2-6 2 16,0 0 2-16,-4-3 4 0,0 0 3 15,0 0-2-15,2 1 1 0,-1-1 0 16,1 0 0-16,4 0 6 0,2 0 3 15,4-4 3-15,1-5-4 0,0-5-6 0,0-3-7 16,0-2-4-16,3-3-1 0,0-2 0 16,4-2-3-16,0-1-4 0,2 0 2 15,4 0-3-15,-3 4 3 0,0 0 0 16,-1 3-4-16,1 2 2 0,-1-1 1 16,-1 3-1-16,1 1 1 0,1-1-1 15,-1 4 0-15,-2-1-3 0,-1 1 0 16,-4 2-1-16,-1 4-1 0,-5 2-2 15,2 1 0-15,-1 1-3 0,-5 2-2 16,5 0-6-16,-5 0-11 0,0 0-4 0,2 0-6 16,-4 0-3-16,4 8-19 0,-1-1-46 15</inkml:trace>
  <inkml:trace contextRef="#ctx0" brushRef="#br0" timeOffset="83590.9403">10231 17233 33 0,'0'0'17'0,"0"0"0"0,0 0-2 0,0 0-2 16,0 0-3-16,0 0-1 15,0 0-1-15,0 0-5 0,0 0 0 16,-18-36-3-16,18 34-2 0,0 2 1 16,0 0 1-16,0-3-1 0,0 3 2 0,0 0 0 15,0 0 1-15,0 0-2 0,0 0 4 16,3 0-4-16,4 6 3 0,-1 0 1 16,0 0 1-16,1-1 3 0,-1-1 0 15,0 2-2-15,-2-1 1 0,6 2-1 16,-3-2 16-16,2 4-18 0,0-2 16 0,-2 0-17 15,3-2 1-15,-1 2-1 0,1 1 0 16,0-7-1-16,-6 0 3 16,5 4-1-16,-6-5 8 0,3 1-1 15,-1 1 2-15,0-2 2 0,1 0-1 0,4 0 2 16,4-5-3-16,-1-5 0 0,3-3-25 16,-3-3 20-16,-1 0-20 0,2-2 16 15,-1-2 1-15,3-2-3 0,2-2-1 16,0-2 0-16,1 0 2 0,-3-1-1 15,4 1 0-15,-1-3 1 0,3 2 0 0,-2-1-2 16,-4 0-2-16,4-1 2 0,-3 1-3 16,-2 3 1-16,-2 3 0 0,-2 6 1 15,-2 4-5-15,-3 4 2 16,0 1-6-16,1 0 0 0,-4 4 2 0,3-2 0 16,-3 1 1-16,-2 3-2 0,3-3-7 15,-4 4-5-15,0 0-9 0,6 0-11 16,0 0-22-16,1 10-31 0</inkml:trace>
  <inkml:trace contextRef="#ctx0" brushRef="#br0" timeOffset="84255.4549">10272 17081 44 0,'0'0'19'0,"0"0"-2"15,0 0-4-15,0 0-5 0,0 0-4 16,0 0-4-16,0 0 0 0,0 0 0 16,0 0 0-16,0 0 1 0,0-3 0 15,12 12 0-15,0-1-1 0,-1-1 0 16,1 1 2-16,-2 0 0 0,3-1 2 15,-3 1-1-15,-4-1 0 0,5-4-2 16,-3 3 2-16,-1-1 1 0,2 1-2 0,-5-6 4 16,3 5 0-16,-3-2 1 0,5-1 4 15,0 3-2-15,-5-5 1 0,6 0-2 16,-1 0-1-16,8 0 0 0,2-7-3 16,-3-3 0-16,4-5-2 0,-2 0 0 15,0-5-1-15,3-2-1 0,2-4-1 0,1-3-1 16,2-1-3-16,-1-2 0 0,-3-2-3 15,-2 3-4-15,-3-1-1 16,-1 3-3-16,-2 4-8 0,0 6-5 16,-6 7-27-16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5:08:55.030"/>
    </inkml:context>
    <inkml:brush xml:id="br0">
      <inkml:brushProperty name="width" value="0.05292" units="cm"/>
      <inkml:brushProperty name="height" value="0.05292" units="cm"/>
      <inkml:brushProperty name="color" value="#FF0000"/>
    </inkml:brush>
  </inkml:definitions>
  <inkml:trace contextRef="#ctx0" brushRef="#br0">24162 11809 42 0,'0'0'20'0,"0"0"4"0,0 0-3 16,0 0-4-16,0 0-2 0,0 0-3 15,0 0-1-15,0 0-2 0,0 0-1 16,0-8-4-16,-3 7 0 0,3 1-3 16,-1-2 0-16,1 2-2 0,-2-1-1 15,2 1-1-15,-1-1-1 0,1 1-1 0,-2 0-2 16,2 0 1-16,-1-2 1 0,1 2 1 16,0 0 2-16,-1 0 2 0,1 0-2 15,0 0 1-15,0 0-1 0,0 0 0 16,-2 0 1-16,2 0 0 0,0 0 1 15,0 0 0-15,0 0 0 0,0 0 0 16,0 2 0-16,0-2 0 0,0 1 0 16,0-1-2-16,0 1 2 0,0-1-1 15,0 2 0-15,-1-2 1 0,1 1-1 16,0-1 1-16,-2 2-3 0,1 0-1 0,-2 2-2 16,0 1-1-16,0-1-1 0,1 1 3 15,2-5 1-15,-1 0-3 0,1 0 1 16,0 2 0-16,-2-1 0 0,2 1 0 15,0-2 0-15,-2 1 1 0,2-1 1 16,0 1-2-16,0-1 0 0,0 0 0 16,0 2 1-16,0-2 4 0,0 0 0 15,0 1 1-15,0-1 0 0,0 0 1 16,0 2-1-16,0-2 0 0,0 0 0 16,2 0-1-16,0 0-2 0,-1 0 0 0,1 0-2 15,-1 0-1-15,1 0 2 0,-1 0 1 16,5 0 3-16,-1 0 0 0,-1-2 1 15,0 1 1-15,-4 1 0 0,0-2-1 16,0 2 0-16,3 0-1 0,-2-1 1 16,1 1-1-16,-1-1 1 0,1 1 2 0,-1-2-2 15,1 2 0-15,-1-1-1 0,1 1-2 16,-1-2 0-16,-1 2-1 0,1-2-8 16</inkml:trace>
  <inkml:trace contextRef="#ctx0" brushRef="#br0" timeOffset="6457.8379">24207 11967 28 0,'0'0'10'16,"0"0"2"-16,0 0 0 0,0 0-1 0,0 0 1 15,0 0-3-15,0 0 1 0,0 0 0 16,0 0 2-16,0 0-1 0,3-17 2 15,-3 17-2-15,0-1-1 0,0 1 1 16,0-2 1-16,0 2-1 0,0-1-1 16,0 1-1-16,0 0-5 0,-6 0 1 0,-6 0 1 15,-5 0 0-15,-5 4 1 0,3 3-1 16,-1-2 1-16,0 2-1 0,0 0 1 16,-3-1 0-16,-2 2 1 15,1-1 1-15,-1 1-1 0,-1 1-1 0,0 0 2 16,-2 0-1-16,2 0-1 0,2 2 1 15,-2-1-4-15,1 3 2 0,-1-1-2 16,0 0-2-16,2 0 1 0,1-1 0 16,2 1-1-16,5-5 3 0,3 3-3 15,4-6 1-15,4 0 0 0,2-2-3 0,3-2 0 16,-1 0-3-16,1 0-1 0,-2 3-3 16,1-3-2-16,-1 0 2 0,2 2 1 15,0-1 4-15,0 5 3 16,0 3-1-16,7-1 1 0,8 5 2 0,1-6 0 15,2-1 0-15,5-1 1 0,-1-1-2 16,3 1 0-16,-1-1-1 0,2 2 2 16,0 0-2-16,-1 1-1 0,3 0 0 15,-2 2 0-15,3 0 0 0,-2 0 0 16,-2 2 0-16,-1 1-1 0,-5 0-2 0,0 2 5 16,-3 0 0-16,-2 2 0 0,-2 3 0 15,-1 2 1-15,-5 5 0 0,-3 3 4 16,-3 2-4-16,0 4 4 0,-6 2-2 15,-5 0-3-15,0 2 0 0,-2-1 0 16,-1-2-1-16,-1 0 0 0,1-1 1 16,1-3-1-16,0 1 0 0,1-6 0 15,5-9-1-15,0-1 0 0,6-6 2 16,-1-6-1-16,2 1-1 0,0-3 1 16,0 1 1-16,7 1 2 0,1 0 0 0,2-5 1 15,7-3 0-15,1-10 0 0,5-3-4 16,-2-1 3-16,0-1-2 0,0 0 1 15,1-1 0-15,2 1-2 0,1-2-4 16,6 1-3-16,4-4-6 0,2 2-22 16,2 0-34-16,0 1-50 0</inkml:trace>
  <inkml:trace contextRef="#ctx0" brushRef="#br0" timeOffset="7990.6733">24771 12260 224 0,'0'0'49'0,"0"0"-10"16,0 0-9-16,0 0-9 0,0 0-1 15,0 0-3-15,0 0-3 0,0 0-4 16,0 0-3-16,-42-76-5 0,42 59-1 16,0 2-1-16,7-4-3 0,4 2 1 15,0 2-3-15,1 1 0 0,-1 5-2 0,1 2-1 16,-5 2 2-16,4 1 2 0,5 3 1 16,0 1 1-16,3 0 0 0,-2 10-1 15,-2 3 1-15,-2 4 1 16,-2 5 1-16,0 4 0 0,-3 4 0 0,-4 3 0 15,-1 4 0-15,-3 0 0 0,0 1 0 16,0-5 0-16,-4-3 2 0,0-8-1 16,-3-6 2-16,4-5 0 0,1-6 3 15,1-2 3-15,1-3 5 0,-2 0-2 16,2 0-2-16,-1 0-5 0,-4 0-4 0,-2-7-1 16,-3-5 1-16,1-4 0 0,4-4 0 15,2-3 0-15,1-3 0 0,2-2-1 16,0-1 1-16,0-1 1 0,0-2 0 15,0 2 0-15,0 3-1 0,0 6 2 16,2 0 0-16,-2 8 2 0,0-3 2 16,0 2 1-16,0 8 1 0,0 0 0 15,0 0-2-15,0 2-2 0,0-2-2 16,0 1 1-16,0 5-4 0,0-2-3 16,0 2-1-16,0 0 1 0,0 0 0 0,0 0 0 15,0 2 3-15,0 13-1 0,3 6 0 16,1 11 0-16,-1-3 0 0,1 0-4 15,2 2-1-15,1-4 0 0,0-2-4 16,4-2-4-16,3-4-6 0,1-4-5 16,3-3-8-16,4-6-7 0,0-4-1 15,2-2-9-15,1-4-14 0,1-7 7 0,-2-1-2 16,0-4 0-16</inkml:trace>
  <inkml:trace contextRef="#ctx0" brushRef="#br0" timeOffset="8664.4206">25607 11873 259 0,'0'0'46'0,"0"0"-14"16,0 0-3-16,0 0-8 0,0 0-4 15,0 0-1-15,0 0-2 0,0 0-3 16,0 0-5-16,-70-59-4 15,59 59-4-15,-5 1 1 0,3 10-2 0,-6 6 5 16,6 2-2-16,0 6 1 0,4-1-1 16,1 2-2-16,2-1 0 0,1 2 1 15,0-2-2-15,2 0 1 0,1-2-1 16,2-6-2-16,0 0 3 0,0 1-1 16,3-9 0-16,4 7 0 0,-2-7-3 0,2-3 3 15,0 0 1-15,-2-5-2 0,6-1 2 16,-1 0 1-16,3-7 1 0,5-7 1 15,-7-1 0-15,1-1 0 0,-4-4 0 16,-2 0 2-16,0-2-3 0,-2-2 3 16,-1 0-2-16,-1-2 2 0,-1-1 0 15,-1-1 0-15,0-2-2 0,-1 0-2 0,-6-2 3 16,-1 0 0-16,1 2 3 16,-3 1 3-16,-2 3 0 0,1 2 2 15,0 4-1-15,-1 3 3 0,4 5 4 0,1 2 1 16,0 2 2-16,4 5-4 0,2 0-2 15,1 3-5-15,-2-2-5 0,2 2-4 16,-1 0-1-16,1 0-2 0,0 2 4 16,0 12-1-16,10 7 2 0,1 8-2 15,4 1 0-15,4 0 1 0,2 4 0 0,1-1 2 16,4 4-2-16,2-2 0 0,0 0-2 16,1-1-7-16,-1-2-2 0,-2-1-6 15,-4-3-16-15,-2-3-41 0,-2-3-46 16,-6-5-105-16</inkml:trace>
  <inkml:trace contextRef="#ctx0" brushRef="#br0" timeOffset="9346.4058">25805 11715 310 0,'0'0'48'0,"0"0"-10"0,0 0-17 16,0 0-11-16,0 0-8 0,0 0-4 15,0 0 0-15,0 0 2 0,0 0 0 16,-19 21 2-16,19 5 0 0,0 1 0 16,6 0-3-16,1 4 3 0,-1-2-3 15,1-2 1-15,0-1 1 0,3-3-1 16,-4-6 0-16,1-4-1 0,-1-4 0 16,-3-6 0-16,4 3 1 0,-4-2 3 15,0-3 1-15,4-1 0 0,-2-6-1 0,1-9 2 16,2-7-2-16,-2-2 1 0,-2-4-2 15,1-2-1-15,-2 0 3 0,-1 1 1 16,3 1 4-16,0 3-4 0,0 1 0 16,1 4-1-16,-1 5 1 0,1 3 1 15,0 4-2-15,-3 5-3 0,3-3 0 0,-2 5-2 16,-1-2-1-16,7 3 1 0,3 0 1 16,2 7 0-16,6 6 1 0,-2 2-1 15,-5 0 0-15,4 3 0 0,-4 0 0 16,2-2 0-16,-1-1 1 0,0-2-1 15,0-1 0-15,-3-4 1 0,0-1-2 16,-4-2 6-16,2-2-3 0,0 0-1 16,0-3 1-16,2 0-2 0,1-9 4 15,-2-5 2-15,-1-2 1 0,-5 4 2 16,-4-5 1-16,-1-5 0 0,0 0-1 0,-3-9-2 16,-5 1-2-16,-2-2 1 0,-1 0-3 15,-3-1 1-15,-1 1-1 0,-2 2 0 16,1 1-1-16,0 5 2 0,3 1-2 15,2 8-1-15,2 1-1 0,3 6-1 16,3 5-2-16,0-1-9 0,3 4-4 0,0-1-20 16,0 2-48-16,0 12-103 0,0 10-83 15</inkml:trace>
  <inkml:trace contextRef="#ctx0" brushRef="#br0" timeOffset="9787.1254">24642 13364 405 0,'0'0'43'0,"0"0"-8"15,0 0-11-15,59-88-12 0,-25 60-3 16,10-2-6-16,9-5 3 0,10-6-5 16,11-5 3-16,6-4-1 0,5-5-1 15,6-3 1-15,3-3-3 0,6-2 1 16,2 4-4-16,4-1 0 0,-1-1-2 0,0 0-10 16,-4 0 0-16,-1 1-8 0,-2 2-13 15,-6 4-23-15,-2 4-33 0,-9 4-33 16,-4 6-50-16</inkml:trace>
  <inkml:trace contextRef="#ctx0" brushRef="#br0" timeOffset="10554.092">25511 13221 310 0,'0'0'48'0,"0"0"-10"0,0 0-4 0,0 0-11 16,0 0-7-16,0 0-6 0,0 0-6 16,0 0-1-16,0 0-2 0,-16-37 2 15,-1 50-2-15,-2 5 1 0,-5 8-3 16,-1 1-1-16,-2 3 3 0,-1 1-2 15,-2-1 1-15,-1-1 0 0,1-3-2 16,-2-2 2-16,3-1 0 0,0-5 0 16,3-1 1-16,0-4-2 0,3-2 2 15,2-4-1-15,6-2 1 0,-1-2 0 16,7-1 1-16,3-2 0 0,2 1 3 0,4-1-2 16,-1 0-2-16,1 0-2 0,-2 0-1 15,1 0-1-15,1 0 0 0,0 0 3 16,7-1 3-16,9-3-3 0,6-2 0 15,1 4 0-15,1-1 2 0,0-1-2 16,0 4 0-16,-5-3 0 0,0 2-2 0,2 1 2 16,1 0 0-16,4 0 2 15,-5 4 0-15,0 0 0 0,-2 1-1 16,-2 3 3-16,-1 2-4 0,-1 0 1 16,-4 3 1-16,2 4-2 0,-4 0 2 0,-2 4-1 15,0 1 2-15,-4 3-2 0,-1 1 2 16,-2 1-1-16,0 2 0 0,-6-2 0 15,-4 1 1-15,3-2 6 0,-2-2-4 16,-1-1 6-16,1 0-6 0,0-3 1 16,3-4-3-16,2-1-1 0,0-4 2 0,3-7-4 15,1 7 1-15,0-7 2 0,1 2-2 16,6 1 1-16,6-7 2 0,10 0-3 16,5-8 0-16,12-10-1 15,5-5-2-15,9-7-5 0,5-5 1 0,6-5-7 16,6-2-2-16,-2-2-19 0,5 1-44 15,-2-2-68-15,-4 1-118 0</inkml:trace>
  <inkml:trace contextRef="#ctx0" brushRef="#br0" timeOffset="11219.1112">26243 13242 253 0,'0'0'47'16,"0"0"-11"-16,0 0-7 0,0 0-10 16,0 0-6-16,0 0-4 0,0 0-4 15,0 0-1-15,0 0-4 0,0 0 0 16,-78-23 0-16,63 34 0 0,1 6-2 16,0 2 2-16,3 1-2 0,2 1-2 0,1 2 3 15,2 0 0-15,2 0-1 0,2-1 2 16,2 1-1-16,0-6-1 0,0 0 0 15,3-1 0-15,0-5-2 0,5 3 2 16,-2-5 1-16,-3-6 1 0,2 1-1 16,-5-4 0-16,4 0 1 0,6 0-1 0,3-4 2 15,2-6 0-15,-2-5 1 0,-5 0-1 16,1-7 2-16,0-1-1 0,-1-2-1 16,-2 0 1-16,0-2 2 15,0-1-1-15,0-1 3 0,-2-3-3 0,-1 0 1 16,-2-3 2-16,-1 0 0 0,0 2 3 15,-4 0 1-15,-4-1 0 0,-1 2 2 16,-2 2 5-16,-1 3 5 0,0 1-2 16,-2 3 1-16,1 3-3 0,4 7-2 15,-3 2-3-15,7 5-2 0,0 3-4 0,2 0-3 16,3 3-2-16,-1-2-2 0,1 4-1 16,-2 14 1-16,2 7 0 0,2 10-1 15,8 3 2-15,6 2-3 0,1 1 2 16,3 2-2-16,2-1 0 0,0-1 4 15,4 0-5-15,1-3 3 0,1-5-6 16,-2-5-4-16,0-3-2 0,0-6-14 16,-4-4-21-16,-4-3-42 0,0-5-42 15,-5-2-126-15</inkml:trace>
  <inkml:trace contextRef="#ctx0" brushRef="#br0" timeOffset="11834.9348">26496 12987 425 0,'0'0'37'0,"0"0"-13"0,0 0-10 15,0 0-9-15,0 0-4 0,0 0-2 16,0 0 1-16,0 0 1 0,0 0-2 16,-23 64 1-16,24-38-1 0,5-5 1 0,0-3-1 15,3-2 1-15,-2-6 2 0,-3-4-3 16,2 0 1-16,-2-3-2 16,-1-1-2-16,2 1 6 0,-5-3 2 15,0 0-2-15,4 0-1 0,3-7 1 0,2-5-6 16,-1-6 5-16,-2-2 2 0,-3-1-1 15,1-1 0-15,-1 0 1 0,0-1 1 16,-1 7 6-16,0-1 5 0,1 0 1 16,-1 7 0-16,4-7-4 0,0 2-6 15,2 1-2-15,1 0-2 0,0 4-1 0,-1 5-1 16,-4 1-1-16,7 3-1 0,-1 1 1 16,4 2 0-16,4 8 0 0,-3 1 1 15,-1 0 0-15,-2 3-2 0,0 0 2 16,2-1-2-16,-2-1 1 0,-3-3 1 15,1 1 0-15,-3-6 1 0,-4-1-1 16,6 0 2-16,-3-3-2 0,3 0 1 16,5-2 0-16,-6-10-1 0,4-3 1 15,-6-4 1-15,-3-3-1 0,-2-1 2 16,-1-2-2-16,0 0 2 0,-6 0-2 0,-3 0 1 16,-2 0 0-16,-2 0 0 0,-4 1 0 15,1 1 0-15,-2 0 0 16,2 5-1-16,-1 2 2 0,7 3 0 0,-3 3-2 15,6 3-1-15,2 5-3 0,2-1-3 16,3 3-5-16,-4 0-16 0,1 3-39 16,0 3-82-16,3 7-128 0</inkml:trace>
  <inkml:trace contextRef="#ctx0" brushRef="#br0" timeOffset="12028.8375">27134 12626 416 0,'0'0'-28'0,"0"0"-71"0,0 0-135 0</inkml:trace>
  <inkml:trace contextRef="#ctx0" brushRef="#br0" timeOffset="27327.9184">2825 12784 50 0,'0'0'9'0,"0"0"-1"0,0 0 1 16,0 0 4-16,0 0 4 0,0 0 2 0,0 0 5 16,0 0-4-16,0 0-3 0,-1-15-9 15,1 13-8-15,0 0-4 16,0 2 4-16,0-1 0 0,0 1 2 0,0-3 0 15,10 0-9-15,6 0-1 0,6 0-3 16,5 1-2-16,5-1-3 0,4 0-29 16</inkml:trace>
  <inkml:trace contextRef="#ctx0" brushRef="#br0" timeOffset="29427.0195">5087 12948 80 0,'0'0'20'16,"0"0"-3"-16,0 0-6 0,0 0-6 16,0 0-6-16,0 0-3 0,0 0-1 15,0 0 1-15,0 0 3 0,0 0 1 0,-9-5 1 16,9 5 0-16,0 0-1 0,0 0 2 16,3 0-1-16,0 0-1 0,7 0 1 15,-1 5-1-15,-2-2 0 16,3 0 1-16,0-2 0 0,-1 2 1 0,0-1-1 15,-2 0 2-15,6-2 0 0,-3 2-1 16,0-2 0-16,2 2 1 0,-1-2-1 16,5 0 1-16,-3 0-1 0,6 0 0 15,-3 0-1-15,-2-2 2 0,5-1-4 16,-3 2-1-16,-3-2 1 0,6 0 0 0,-3 1 6 16,1 0-2-16,6-3 4 0,-1 1-4 15,1 2-1-15,0-2 1 0,0 2-2 16,1 1-1-16,-1-2-3 0,0 3-1 15,0 0-1-15,-1 0 5 0,2 0 4 16,1 0 1-16,1 4 1 0,-2-3-3 16,-6 0-2-16,2-1 0 0,0 0 0 15,-7 0-1-15,7 0 1 0,-8 0 2 16,3 0-2-16,5 0 1 0,-10 0 0 16,12 0-1-16,-8 0 1 0,-1 0-1 0,0-1 2 15,0 1-1-15,0-1-1 0,0 1-1 16,0-1-1-16,0 1-2 0,-1-3 3 15,1 3 2-15,7 0 1 0,0 0 2 16,2-1-2-16,1 1-2 0,0-1-1 16,-7 1 1-16,4-2 0 0,2 2-1 0,2-3 1 15,7 0 0-15,-5 0 1 16,3-1 0-16,-3 0-1 0,3 1-1 0,-3 0 1 16,1 1 1-16,-1-1-2 15,0 3 1-15,-2-1-1 0,2 1 1 0,-2 0-1 16,2 0 0-16,0 0 0 0,-1 0 1 15,1 0-1-15,-3 4 1 0,3-3-1 16,-3-1 0-16,-1 1 0 0,1 2 1 16,0 0 1-16,0-2-1 0,-1 2-2 15,-5-1-3-15,1 1 1 0,2-1 0 0,0 0 7 16,9 0 2-16,-2-2 0 0,0 0-1 16,0 0-2-16,-1 0-2 0,0-4-1 15,0 1 1-15,-3-2-1 0,-2 1-1 16,-6 1 1-16,0 0-2 0,4-2 0 15,-3 2 5-15,7 0 0 0,0 2 2 16,0-1 0-16,-1 2-2 0,1-2-2 16,0 2 1-16,0-1-1 0,-1 1-1 15,1 0 0-15,0-2 1 0,3 2-2 16,-1 0 1-16,2 0 0 0,2-3 1 0,3 3-1 16,0-1 1-16,1 1 0 0,3 0-1 15,-1 0 1-15,-2 0 1 0,2-1-1 16,-2 1 0-16,0 0 0 0,1 0 0 15,-4 0 1-15,5 0-1 0,-3 0-4 16,-2 0 3-16,2 0 2 0,-2-2 0 16,-1 2 3-16,3-3-2 0,0 1-2 15,-2-1 0-15,3 0-2 0,-1 0 1 16,0 0 0-16,-2 0 1 0,2 2 3 16,-3-2-3-16,0-1 0 0,1 2 1 0,-2-2-1 15,-1 2-1-15,-2 0 1 0,1 2-1 16,-2 0 1-16,1 0-1 0,0 0 0 15,-7 0 0-15,1 0 0 0,1 0 1 16,2 2 1-16,4-1-2 0,-10 0 3 16,4-1-3-16,-1 0 0 0,1 0 1 0,6 0-1 15,-10 0 0-15,3 0 0 0,1 0 0 16,2 0 0-16,4 0 0 0,-9 0 0 16,2 0 0-16,1 0 0 15,2 0 0-15,-3 0-1 0,1 0 0 0,-1-1 1 16,-6 0 0-16,7 1 1 0,-1-2-1 15,-5 0 0-15,7 2 0 0,-4-1 0 16,-4-1 1-16,9 2-1 0,-4 0 0 16,-4-3 0-16,7 3-1 0,1 0 2 15,-3 0-1-15,2 0 0 0,-2-1 0 0,0 0-1 16,-7 1 0-16,8-4-2 0,-6 4 3 16,-1-1 0-16,9-1 1 15,-3 2 1-15,1-1-1 0,0 1-2 16,-1-2 1-16,3 0 0 0,5 2-2 0,-2-1 2 15,-2 1 2-15,0-2-2 0,2 2 0 16,-1 0 0-16,-2-1 1 0,3 1-1 16,-2 0 0-16,-6 0 0 0,-1 0-1 15,4 0-1-15,-2 0 1 0,6 0-1 16,-1 1 2-16,-1 2 0 0,0 2 1 0,1 0-1 16,0 2 0-16,-3-4 0 0,2 2-2 15,-2 0 2-15,-2 0-1 0,2-1 1 16,-7-1 2-16,3-1-2 0,0 0 1 15,-5-1-2-15,8-1 1 0,0 0-1 16,-9 0 1-16,10 0-1 0,-10 0 1 16,2 0-1-16,-2-1-3 0,-1-2 2 15,2 2-2-15,-7-1 3 0,1 1 0 16,-5 1 0-16,0-2 1 0,0 2-3 16,1 0 2-16,1 0 1 0,-1 0-1 0,1-1 0 15,-1 1 0-15,1 0-5 0,-1 0-7 16,-1 0-8-16,3 0-17 0,-3 0-17 15,0 0-39-15</inkml:trace>
  <inkml:trace contextRef="#ctx0" brushRef="#br0" timeOffset="47632.4956">14035 14062 7 0,'0'0'13'0,"0"0"0"16,0 0-4-16,0 0 0 0,0 0 0 0,0 0-2 16,0 0-2-16,0 0 1 0,0 0 3 15,-14-22-1-15,14 22 0 0,-3-4-4 16,1 1-3-16,-2-1 1 0,4 0 0 15,0 4 2-15,-1-1-1 0,1 1-2 16,-2 0 1-16,2-2-2 0,-1 2 0 0,1-1 0 16,-2 1 1-16,2-2-2 15,-1 2 1-15,1-1 1 0,-2 1-1 16,2-2-1-16,-1 2 1 0,1-1-3 16,0 1 2-16,0 0 0 0,0-2-2 0,0 2 2 15,0 0 1-15,0 0 0 0,0-1 0 16,0 1 0-16,0 0 1 0,0 0-2 15,0 0 1-15,0 0 0 0,0 0-2 16,0 0 2-16,0-2-1 0,0 2-1 16,0 0 2-16,0 0-1 0,0 0-1 0,0 0 2 15,0 0 1-15,0 0 0 16,0 0 3-16,0 0-4 0,0-1 1 16,0 1-1-16,0 0-1 0,1 0 1 15,-1 0 0-15,0 0-1 0,0 0 1 0,0 0 1 16,0 0-1-16,0 0 0 0,0 0 0 15,2 0-1-15,-2 0-1 0,0 0 1 16,0 0 0-16,1 0 0 0,-1 0 1 16,0 0-1-16,2 0 0 0,-2 0-1 15,0 0 1-15,0 0 0 0,1 0-4 0,-1 0 0 16,2 0 0-16,-2 0-3 0,1 0-13 16,-1 1-25-16</inkml:trace>
  <inkml:trace contextRef="#ctx0" brushRef="#br0" timeOffset="49221.3714">14245 14050 64 0,'0'0'21'0,"0"0"-1"0,0 0 3 15,0 0-1-15,0 0 2 0,0 0-2 16,0 0-4-16,0 0-3 0,0 0-3 0,0 0-4 16,-29-17-2-16,27 17 0 15,0 0-2-15,2-1-2 0,-2 1-1 16,2 0-2-16,-1 0 2 0,1 0-2 16,-2 0 1-16,2 0 1 0,0 0 0 0,0 0 2 15,0 0-2-15,0 0 0 0,0 0 0 16,5 2 2-16,3 6-1 0,-2-2-1 15,1 0 0-15,1 0 3 0,-1 2-1 16,0-2 2-16,-4-3 0 0,3 4-2 16,-3-4 2-16,0 1 0 0,2 3 0 0,-1-4 0 15,-1 0 0-15,5 2-2 0,-5-2-2 16,0-1 2-16,-2 0-2 16,3 0 2-16,-1-1 1 0,1 1-1 15,1 1 1-15,-1-3 0 0,2 0 1 0,3 0 0 16,2 0-2-16,-1 0 2 0,5-5-2 15,-2-2 2-15,3-2-2 0,1-3 1 16,-1-2-1-16,-2 1-2 0,2-4 0 16,-1 0 0-16,-1-1-1 0,1 0 0 15,-2-4 2-15,1 1-5 0,-1-2 4 0,0-2-3 16,2 2-2-16,2 0 2 0,-2-1-2 16,-1 1 4-16,-4 2 1 15,2 1-1-15,-1 2 0 0,-4 6-1 0,1-2-1 16,-1 2-2-16,-3 4 0 0,2 0-3 15,0 1-3-15,-3 4-1 0,0-2-1 16,0 2-1-16,-3 3-1 0,0 0-3 16,4 0-27-16,3 5-16 0,0 2-36 15</inkml:trace>
  <inkml:trace contextRef="#ctx0" brushRef="#br0" timeOffset="49698.8675">14281 14060 120 0,'0'0'29'0,"0"0"-2"16,0 0-1-16,0 0-2 0,0 0-2 0,0 0 1 15,0 0-3-15,0 0-2 16,0 0-7-16,-51-8-5 0,50 8-5 16,-2 0-5-16,3 0 4 0,-1 0 1 15,1 0 1-15,0 2 2 0,1 9-3 0,12 1 3 16,3 5-2-16,0-4 1 0,4-1 0 15,0-1-1-15,-2 0 3 0,-1-2 0 16,-4-3-1-16,1 2 2 0,-3-6-1 16,-1 1-2-16,1 1 5 0,1-3 5 15,1 1-2-15,-3-2 3 0,10 0-3 0,-4-7-2 16,4-3-1-16,-2-2-2 0,-1-3 0 16,1-2-2-16,0-3-4 0,2-1 2 15,1-5-2-15,3-3-2 16,2-3 5-16,0-4-7 0,2-3-6 0,1-5-1 15,1-2-11-15,2-1-3 0,3-3-20 16,1 1-33-16,0 0-27 0</inkml:trace>
  <inkml:trace contextRef="#ctx0" brushRef="#br0" timeOffset="51614.8867">21398 13803 117 0,'0'0'46'0,"0"0"0"0,0 0-6 16,0 0-1-16,0 0-4 0,0 0-1 15,0 0-2-15,0 0-2 0,0 0-4 16,-12-18-3-16,10 17-5 0,1 0-2 16,-1-2-6-16,2 2-6 0,-1 1-1 15,1-1-4-15,-2 1 0 0,2-2 0 16,0 2 1-16,0 0 1 0,0 0-1 16,0 0 0-16,0 3 1 0,5 5-1 0,3 3 0 15,-1 2 1-15,1-1 3 0,-1 2-3 16,0 0 3-16,0 0-4 0,1 4 0 15,-1-3 0-15,-1-3 0 0,1 0 0 16,-4-4 0-16,1 1 0 0,-1 0 0 16,-1-6 0-16,0 1 0 0,-2-4-2 0,0 0 4 15,0 0-1-15,2 0 1 0,5 0 0 16,5-3 0-16,2-10-2 0,5-5 1 16,-3-7-1-16,1-2-5 15,2-3 5-15,0-4-2 0,2 2 2 0,1-1 1 16,0 1-3-16,1 0-3 0,0 3 0 15,-2 4 1-15,0 0 0 0,-1 4-1 16,-4 2-3-16,2 3 1 0,-7 5-3 16,-5 6-4-16,0 3-6 0,-6 2-16 15,0-1-11-15,4 1-19 0,2 1-19 0,1 5-17 16</inkml:trace>
  <inkml:trace contextRef="#ctx0" brushRef="#br0" timeOffset="52187.8467">21422 13896 184 0,'0'0'9'16,"0"0"-2"-16,0 0 4 0,0 0 3 16,0 0 1-16,0 0 0 0,0 0 1 0,0 0 0 15,0 0 0-15,-35 0 1 0,34 0-2 16,-1 0-2-16,1 0-3 0,-1 0-2 15,1 0-1-15,-1 0-2 0,2 0 1 16,-1 0 1-16,1 0 0 0,-2 0 1 16,2 0 0-16,0 0 0 0,0 0 2 0,0 0 3 15,0 2-2-15,3 2 0 0,5 4-2 16,0 4-2-16,-2-4 1 0,1 5 1 16,-2-4-3-16,-1-1 0 15,2 1-2-15,-1-1 2 0,1-1-2 0,0-1 1 16,0 1 0-16,-3-4-2 0,7 1 0 15,-6-3 0-15,6 1 0 0,2 0 2 16,-2-2 0-16,5 0-2 0,-1-5 0 16,3-4 0-16,2-3-3 0,-2 0 2 15,-1-4-1-15,2 0 0 0,-1-2-1 0,0-3 0 16,1-4 0-16,1 0-3 0,-2-3 2 16,-1 1-4-16,1-2 4 0,-2-2-2 15,2 1-1-15,-2-3-3 0,0 0-5 16,1-1-6-16,0-1-12 0,0 2-21 15,1 2-28-15,1 1-30 0,3 4-54 16</inkml:trace>
  <inkml:trace contextRef="#ctx0" brushRef="#br0" timeOffset="52395.3263">22174 13172 430 0,'0'0'-158'15,"0"0"-110"-15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5:10:16.030"/>
    </inkml:context>
    <inkml:brush xml:id="br0">
      <inkml:brushProperty name="width" value="0.05292" units="cm"/>
      <inkml:brushProperty name="height" value="0.05292" units="cm"/>
      <inkml:brushProperty name="color" value="#FF0000"/>
    </inkml:brush>
  </inkml:definitions>
  <inkml:trace contextRef="#ctx0" brushRef="#br0">9169 3035 309 0,'0'0'64'0,"0"0"-21"15,0 0-16-15,0 0-14 0,0 0-6 16,0-80-2-16,-3 68-5 0,2-5 1 15,-1 8 1-15,0 2 2 0,-1-1 0 16,1 4-1-16,1-1-1 0,-5-3 0 16,0 5-2-16,-3-1-2 0,-6 2 1 15,-4 2-1-15,0 2 1 0,-1 8-2 16,1 4 1-16,-1 4-2 0,-2 3 2 16,6 2-5-16,0 0 2 0,0 0-1 0,6-1 2 15,0 3 4-15,1-1 1 0,1 2-1 16,-1-1 0-16,6 0 4 0,0-1-4 15,2-1 4-15,1-2-2 0,0 0-3 16,4-1 2-16,2-2-1 0,5-4-5 16,-2 1-3-16,6-3-3 0,-1-1-3 0,6-2-3 15,2-1-2-15,4-2-7 0,4-2-33 16,2-1-19-16,0-3-18 16,1-4-28-16</inkml:trace>
  <inkml:trace contextRef="#ctx0" brushRef="#br0" timeOffset="820.667">9380 3288 260 0,'0'0'55'0,"0"0"-11"0,0 0-7 16,0 0-13-16,0 0-7 0,0 0-6 16,0 0-9-16,0 0 1 0,0 0-3 15,0 0 5-15,64-54 2 0,-54 39-6 16,3-1 5-16,0 0-3 0,-3 4 3 15,-1 0 1-15,-5 5 0 0,0 2 1 16,-1-2 1-16,-1 2 2 0,-1 0-1 16,1 1-1-16,-2-1-1 0,0 1-4 15,-8-4-5-15,-3 0 0 0,2 4-3 16,-7-1 4-16,-1 5-1 0,-2 0 1 0,-3 2 0 16,2 5-2-16,2 1 0 0,0 1-1 15,5 1-1-15,3 0-1 0,4 0 0 16,2-2-1-16,1 4 2 15,0 5 7-15,3 1-5 0,0 6 4 0,0-2-2 16,7-1-3-16,1-1 3 0,2-1-1 0,3-1-1 16,0 1 1-16,1-3 0 15,1-4 0-15,0 1-3 0,-4-6-1 16,2 0-3-16,-3-5-3 0,1-2 2 16,8 0 3-16,-1-4 1 0,6-8 0 0,1-5-21 15,-2-1-8-15,0-2-8 0,-1 0 2 16,-1-2 18-16,-2-1 8 0,0-2-3 15,0 1-1-15,-5 0 6 0,-5 6 12 16,1 1 21-16,-7 8 10 0,-2 4 2 16,1 1 1-16,-2-1-4 0,0 2-7 0,-5-4-5 15,-3 1-7-15,2 1-3 0,-1 2-1 16,2 1-3-16,1 1-1 16,0 1-3-16,-2 0-3 0,-3 0 1 15,-1 1-1-15,7 9 1 0,-3 3-1 0,2 4 2 16,3 4 5-16,1 2-8 0,0-2 4 15,3 1-2-15,4 0-3 0,0 0 5 16,0-1 2-16,-1 0 0 0,0-5 1 16,-2-2-1-16,-4-4 1 0,3-6-1 15,-3 2 3-15,0-6 4 0,0 0 11 0,0 0 9 16,0 0-3-16,0 0-4 0,0 0-9 16,0-2-9-16,0-10 3 0,-3-6 0 15,3-6-2-15,0 1-2 16,0-2-1-16,7-2-6 0,1-1-5 0,2 1 4 15,1 0-8-15,-2 11 6 0,0 0 1 16,2 5 0-16,1 2-1 0,-1-1-1 16,1 4-2-16,-3 5-2 0,2 1-4 15,2 0 5-15,-1 4 2 0,8 9 4 16,-3 3 5-16,-2 2 4 0,-1 3 2 0,1 3-5 16,-5-2 6-16,1 3-4 0,-2 0-3 15,-3-2 2-15,0 0-4 0,-1-7-5 16,-3 2-4-16,-1-6-1 15,-1 1-6-15,0 5-14 0,0-8-25 0,-5 7-28 16,0-7-15-16,1-6-23 0</inkml:trace>
  <inkml:trace contextRef="#ctx0" brushRef="#br0" timeOffset="1107.0368">10067 2893 424 0,'0'0'48'0,"0"0"-13"15,0 0-19-15,0 0-13 0,0 0-15 16,0 0 2-16,0 0 8 16,0 0 6-16,0 0 9 0,0 79-2 15,3-44-5-15,0-2-3 0,4 1-4 0,0-4 0 16,-1 0-3-16,0-1 2 0,0 2 4 15,0-3 0-15,2 1 1 0,-2-3-3 16,0-2-2-16,0-1-1 0,-2-3-1 16,-1-5-1-16,2 0-7 0,-2 2-28 15,-1-7-36-15,1 7-41 0,0-7-51 0</inkml:trace>
  <inkml:trace contextRef="#ctx0" brushRef="#br0" timeOffset="1341.6128">10035 3311 432 0,'0'0'30'0,"0"0"-14"0,0 0-7 15,0 0-7-15,28-86-7 0,-15 72 2 16,-2 2-9-16,-2 4 3 0,6-2 0 15,-3 4-1-15,2 0 0 0,1 1-8 16,0 4-6-16,2 1-9 0,-1 0-15 16,0 3-19-16,-7 2-6 0,0 1-15 15</inkml:trace>
  <inkml:trace contextRef="#ctx0" brushRef="#br0" timeOffset="1698.4996">10274 3238 277 0,'0'0'63'0,"0"0"-9"16,0 0-14-16,0 0-12 0,0 0-11 16,0 0-9-16,0 0-4 0,0 0-3 0,0 0-1 15,0 0-1-15,29-14-1 16,-19 11 0-16,0 0-2 0,3 3-6 16,3 0-6-16,1 0-2 0,1 4 1 15,-1 4 6-15,-4 3 7 0,0 2-1 0,-1 1 2 16,-2 3 1-16,-2 1 1 0,-3-5-1 15,-4 2-1-15,-1 2 2 0,0 2 2 16,-6 2 4-16,-5-4-3 0,1-3 4 16,1-5 3-16,-1 0 1 0,3-5 3 15,2-2 1-15,1 0 1 0,0-2 0 0,-3 0 0 16,-2 0-3-16,-4-8-5 0,4-6-5 16,2 2-5-16,4-6-3 15,3-4-3-15,3-4-2 0,8-6-5 16,1 0-6-16,5 4-2 0,-1 2-2 0,3 0-17 15,0 2-14-15,4 1-10 0,0 1-5 16,2 4 15-16,-5 5 8 0,2 2-2 16</inkml:trace>
  <inkml:trace contextRef="#ctx0" brushRef="#br0" timeOffset="2338.6369">10631 3127 145 0,'0'0'35'0,"0"0"-2"16,0 0 2-16,0 0-9 0,0 0-13 15,0 0-8-15,0 0-4 0,0 0 1 16,-39 77 3-16,36-67-4 0,2 1-1 0,-1 2 5 16,2 0-1-16,0 5 6 15,0 1-2-15,2 4-1 0,2-6 0 16,3-1-3-16,1-1 1 0,3-3-1 16,-4-3 0-16,2-1 0 0,-2-2-2 0,3-4-2 15,-1 3 0-15,-6-3-1 0,8-2 2 16,-5 0 2-16,3 0 0 0,3-5-2 15,-5 0-1-15,1-8-9 0,-3 0-3 16,-4 1-2-16,-1-7-1 0,0-1 6 16,-3-1-2-16,-5-5-2 0,-4 3 6 0,-1 4 0 15,3-1 7-15,-3 4 9 0,4 3-1 16,0 1 5-16,3 6-1 16,0-2 1-16,0 1 2 0,0-1 5 15,0 1-1-15,5 2 3 0,-1 2-4 0,2 3-6 16,0 0-9-16,0 0-5 0,0 0-6 15,0-6-2-15,0 2-4 0,3-4-7 16,4 2-3-16,4 3 1 0,6 0 3 16,-1 3 6-16,7 0 2 0,0 2-10 15,0 3-5-15,-2 1-7 0,0 2 1 0,1-2 0 16,-2 0 7-16,-4-3 9 0,2-1 9 16,2-2 4-16,-2 0 8 15,0-2 0-15,-1-2 7 0,-8 1 12 0,-5-1 10 16,6 0 12-16,-7 1 12 0,0 0 2 15,1 1-1-15,-4 2-5 0,0-1-14 16,0 1-7-16,0-2-13 0,0 2-7 16,0-1-8-16,0 1-2 0,-1 0-2 15,-5 0-1-15,-5 0-1 0,-4 1-2 16,9 6-2-16,-5 1 2 0,2 5 3 0,3 2 1 16,-2 6 6-16,2-1-4 0,3-5 3 15,0 3-3-15,2-1-4 0,1-4 3 16,0 6-2-16,0-2-1 0,4-2-1 15,-1 1 1-15,7-4 0 0,-3 1-3 16,3-4-5-16,2 2-8 0,-6-6-17 16,7-2-33-16,1-3-58 0,5 0-118 15</inkml:trace>
  <inkml:trace contextRef="#ctx0" brushRef="#br0" timeOffset="2532.1739">10819 2931 506 0,'0'0'30'0,"0"0"-19"0,0 0-14 16,0 0-13-16,0 0-3 0,0 0-8 15,0 0-8-15,0 0-29 0,0 0-51 0,0 0-67 16</inkml:trace>
  <inkml:trace contextRef="#ctx0" brushRef="#br0" timeOffset="3119.2403">11354 3124 511 0,'0'0'34'16,"0"0"-9"-16,0 0-9 0,0 0-6 16,0 0-5-16,0 0-2 0,0 0 0 15,0 0-2-15,0 0 1 0,0 0-3 16,-37-74 0-16,25 74-4 0,-7 5 1 0,-4 6 1 16,0 3 1-16,1 1 0 0,6 2 0 15,2-1 0-15,2 1 0 0,5 0 2 16,0-5 4-16,4 3-4 15,0 2 5-15,2-7-5 0,-1 8-3 0,2-6 2 16,0 1-2-16,0 3 1 0,0-5 1 0,3 4 1 16,2-5-2-16,0-3 1 15,1 0-2-15,0-1-1 0,1 1 0 16,4-6-2-16,1 3 2 0,7-4-1 16,1-2-3-16,0-8-8 0,-1-2 0 0,0-1 0 15,3-4-4-15,-5-1 8 0,2 0 3 16,-3-4-2-16,0 3 3 15,-5-4 4-15,-1 1 1 0,-4 1 6 0,0-1-2 16,-5-3-1-16,-1 1 0 0,0-2 1 16,-4 0 8-16,-3 2 1 0,-2 2 3 0,-1 0 5 15,6 7 6-15,-4 3 3 0,4 4 2 16,0 4-3-16,1 1-6 16,3 3-7-16,0-3-8 0,0 3-5 15,0 0-5-15,-1 0-1 0,1 0 2 0,0 4 1 16,0 13 2-16,0 10 1 0,0 8-2 15,4 2 3-15,3 0-2 0,-1 3 1 16,1 1 5-16,0 0-4 0,3 0 3 16,-1-2-3-16,0-1-4 0,-1-2-1 15,1-5-3-15,0-2-6 0,-2-7-20 0,3-1-34 16,-3-6-58-16,2-5-87 0</inkml:trace>
  <inkml:trace contextRef="#ctx0" brushRef="#br0" timeOffset="3390.7902">11607 2887 555 0,'0'0'47'0,"0"0"-16"0,0 0-14 16,0 0-12-16,0 0-6 0,0 0-2 15,0 0 0-15,0 0 2 0,0 0 2 16,0 0-1-16,45 109 0 0,-31-66 0 0,0 2 1 16,-2 5 3-16,-3 3-3 15,-3 2 0-15,-3 1-3 0,-3 2-4 16,0-1 0-16,-7 3-1 0,-12-1-10 16,0 0-21-16,-10-2-48 0,-6-6-110 0,-8-1-88 15</inkml:trace>
  <inkml:trace contextRef="#ctx0" brushRef="#br0" timeOffset="3910.9196">8730 2703 275 0,'0'0'66'0,"0"0"-20"15,0 0-13-15,0 0-16 0,0 0-9 16,0 0-4-16,0 0 2 0,-86 84-3 15,66-50 1-15,1 3-1 0,5 4-3 16,2 0 0-16,4 0 1 0,2 3 3 16,3 0 2-16,1 3 6 0,2 0-7 0,0 1 4 15,5-2-9-15,2 0 0 16,7-1 1-16,1 0-2 0,2-3 2 16,2 0-4-16,1-1-7 0,5-3 0 0,-1-1 1 15,5-2-6-15,0-5-16 0,3-1-53 16,1-5-43-16</inkml:trace>
  <inkml:trace contextRef="#ctx0" brushRef="#br0" timeOffset="17598.0413">14579 5258 271 0,'0'0'16'0,"0"0"-8"15,0 0-5-15,0 0 0 0,0 0-1 16,0 0 1-16,0 0-1 0,0 0-1 0,0 0 0 16,0 0-1-16,-23-27-1 15,21 25-1-15,2 2-2 0,-1-2-2 16,1 2 0-16,0 0 2 0,0 0 2 16,0 0 1-16,0 8 3 0,4 4-3 0,3 5 3 15,-1-2-2-15,0-3 0 0,-1 2 0 16,1-2 1-16,-1-3 0 0,2 5 2 15,-2-6-2-15,0-3 0 0,2 3 0 16,-4-5-1-16,3 1 2 0,-3 0-1 16,0-1 0-16,0 0 1 0,-3-3 6 15,0 0 3-15,6 0 5 0,4 0 5 0,4-2-3 16,6-8-2-16,-2-3-3 16,1-2-7-16,-1 0-2 0,0-3-1 15,-1-1 0-15,1 1-1 0,-1 0-1 0,-1 2 0 16,-2 0-8-16,-4 6 2 15,2 1-2-15,-6 4-1 0,1-1 7 0,5-1-4 16,-3 0 4-16,3-3-13 0,-6 5-10 16,0 2-13-16,2-1-9 0,-3 2-4 15,-1 1-27-15,6-1-61 0</inkml:trace>
  <inkml:trace contextRef="#ctx0" brushRef="#br0" timeOffset="17986.5722">14647 5378 257 0,'0'0'4'0,"0"0"1"0,0 0-3 15,0 0 1-15,0 0-1 0,0 0 2 16,0 0-2-16,0 0 1 0,0 0 2 0,-7 20 2 16,12-8 8-16,4 3 12 15,1-2 1-15,3 1-6 0,-6-5-6 16,2 2-13-16,1-2 0 0,-3-1 1 16,4 1-2-16,-7-5-1 0,0-1-1 0,-1 1 2 15,-3-4 4-15,0 0 4 0,6 0 7 16,4 0 1-16,5-5 7 0,8-7-2 15,3-7-4-15,4-2-8 0,5-4-10 16,1-4-3-16,0-1-4 0,0 0-2 16,-3 1-10-16,-1 1-7 0,-3 0-7 15,0 2-22-15,-4 2-26 0,2 6-28 0,-2 1-44 16</inkml:trace>
  <inkml:trace contextRef="#ctx0" brushRef="#br0" timeOffset="27298.1138">6076 5316 85 0,'0'0'18'0,"0"0"-5"16,0 0-4-16,0 0-5 15,0 0 0-15,0 0-1 0,0 0-2 0,0 0-1 16,0 0-2-16,-75-5-1 0,62 5 3 15,1 0-6-15,2 0 5 0,-7 3-1 16,5 0 2-16,-5 1-1 0,10 0 1 16,-4-1 1-16,0 1 0 0,7-2 1 15,-7-1 2-15,7 0 2 0,-3 1 2 0,4 0 2 16,-3-2 2-16,-1 0-2 0,0 0-2 16,-5-4 0-16,5-1-4 0,1-1 0 15,0-2 1-15,-1 0-3 0,0-1 0 16,4 0 1-16,-1-1 3 0,-1-1 3 15,2 0 6-15,-1 1-3 0,1-1-6 16,-1 0-4-16,1 1-3 0,-1-3 4 16,1 3 0-16,0 1-1 0,1 5 1 15,-2-7-2-15,4 5 1 0,-3 1 0 16,0-5-1-16,3 3-1 0,0-6 0 0,0-4 0 16,0-1-1-16,0-3 1 0,0 0 0 15,6-1 2-15,0 2-1 0,0 2-1 16,0 0 1-16,-1-1-1 0,2 7 1 15,-2-1-1-15,-2 6 4 0,-2 2 3 16,2 0 1-16,-3 1 1 0,3-1-4 16,-3 1-4-16,3-5-1 0,5-1 1 15,-2-1-3-15,3-5 2 0,3 3 1 16,-1 1-2-16,2-1 3 0,-3 4-2 16,2 1 0-16,-2 1 0 0,1 4 0 0,1-4-2 15,-2 5 2-15,2 1 0 0,4-3 0 16,-5 3 1-16,7-1 0 0,-7 1-1 15,2 0-2-15,-1-2-1 0,1 2 0 16,0-1 0-16,-2 2-1 0,1 0 0 16,-2 0 0-16,3 0 1 0,-3 0 1 0,-1 0 2 15,5 0 2-15,4 0 4 0,-1 2 0 16,-1-1-1-16,1 2-3 16,-8-2-5-16,-3-1-2 0,5 1 1 15,-6 1 3-15,5 1 2 0,4 0 6 0,2 1 1 16,0-1-1-16,-3 2 0 0,3 0-6 15,-7-3 1-15,6 5-1 0,-3 0 2 16,3 1-2-16,2 2 1 0,0 1-1 16,-4 1-1-16,2 2 2 0,-1-1-1 15,-1 3 0-15,0 0 0 0,-1 2 0 16,-3-1 0-16,-1-1 0 0,-2-3 2 0,0 1 1 16,-3 0 3-16,0-1 1 0,-2 5 3 15,-1 0-2-15,0 1 0 16,-4 3 4-16,-2 0-3 0,-3-2 1 0,-2 0-1 15,-1 0-1-15,-2 0-4 0,2-3 2 16,-1 0-2-16,0-4-4 0,0 1 3 16,-1-2-3-16,-1 0 2 0,-1 0-3 15,0-1 1-15,-1-2-2 0,5-2 0 16,-2 0 1-16,-1-3 0 0,0 0 0 0,0 1 0 16,2 0-2-16,0-3 0 0,3-1-1 15,-3 0-5-15,7-1-5 0,-6 0-9 16,1 0-16-16,1 0-41 0,-5-5-91 15</inkml:trace>
  <inkml:trace contextRef="#ctx0" brushRef="#br0" timeOffset="47731.844">13681 7058 383 0,'0'0'57'0,"0"0"-17"15,0 0-17-15,0 0-6 0,0 0-5 16,0 0-2-16,-27-79-4 0,25 67 0 16,2 6-2-16,0 1-1 0,0-2-5 15,0 7-2-15,0-5-6 0,0 1-4 16,0-3-1-16,10-5 2 0,2 6 2 16,-1 0 0-16,7 3-2 0,0 3-3 0,1 0-3 15,4 5 2-15,-1 5 0 0,-6 4 4 16,-2 2 1-16,-2 3 4 0,-2 2 2 15,-1 1 3-15,-4 1 4 16,0 1-1-16,-4-6 1 0,-1 0 3 0,0-4-4 16,0-9 2-16,0 8 0 0,0-8 2 0,0-2 6 15,0 4 8-15,0-7 10 0,0 0 7 16,0 0 4-16,0 0-9 16,0 0-4-16,0 0-12 0,0 0-7 15,0-3 0-15,0-12-4 0,5-6-1 0,2-8-1 16,1 0-1-16,3-2 0 0,-1 2 1 15,1 3-1-15,-2 0 2 0,-2 7-1 16,-1 3 1-16,-3 6-1 0,0 5 0 16,-2 0 0-16,-1 5 1 0,0-1 0 15,0 1 1-15,0-2-2 0,2 0-1 0,-2 1-1 16,0 1-4-16,0-2 1 0,0 2 2 16,0 0 0-16,-3 11 0 0,-4 9 2 15,-1 4-2-15,0 3 0 0,2 1-1 16,0-1-1-16,3 0-1 0,3-2-1 15,0-2-5-15,10-5-5 0,2-2-8 16,4-5-7-16,3-5-10 0,4-5-3 16,1-1-4-16,2-6-4 0,1-6 0 15,0-1-11-15,-1-5 1 0,-3 0-8 16</inkml:trace>
  <inkml:trace contextRef="#ctx0" brushRef="#br0" timeOffset="48039.4105">13437 6745 363 0,'0'0'26'0,"0"0"-4"0,0 0-6 0,0 0-6 15,0 0-8-15,0 0-9 0,76-91 5 16,-38 73-1-16,5 2 1 16,2-1 6-16,0 4-12 0,-2 3-8 15,-4 2-3-15,-3 4-9 0,-1 1-13 0,0 3-23 16,-3 0-29-16,1 0-34 0</inkml:trace>
  <inkml:trace contextRef="#ctx0" brushRef="#br0" timeOffset="48307.8487">14346 6814 500 0,'0'0'46'0,"0"0"-14"0,0 0-12 16,0 0-9-16,0 0-8 0,0 0-2 0,0 0-1 16,0 0-2-16,0 0 1 0,0 0-10 15,94-43-6-15,-61 31-4 0,-2 3-5 16,-1 1-18-16,0 5-24 0,-1 2-38 15,-3 1-31-15,-7 0-43 0</inkml:trace>
  <inkml:trace contextRef="#ctx0" brushRef="#br0" timeOffset="48496.0453">14404 7070 301 0,'0'0'62'15,"0"0"-9"-15,0 0-7 0,0 0-16 16,0 0-4-16,0 0-12 0,0 0-5 16,0 0-5-16,95-46-6 0,-70 35-8 0,0 4-3 15,1-2-4-15,3 3-5 0,-2 0-35 16,3 2-55-16,1-2-139 0</inkml:trace>
  <inkml:trace contextRef="#ctx0" brushRef="#br0" timeOffset="49494.0682">15956 5584 404 0,'0'0'37'0,"0"0"-12"0,0 0-8 15,0 0-5-15,0 0-9 0,0 0-3 16,0 0-3-16,0 0 0 0,0 0 0 15,-86-5 1-15,76 19 1 0,3 3-2 16,-2 2 1-16,5 6 1 0,0-1-1 0,1 3 2 16,0 3 1-16,1 0 2 15,1 2 4-15,1-1-6 0,0 1 1 16,1-1-3-16,4 0 1 0,2 1 4 16,3 2-1-16,-1-2 2 0,-1 1-4 0,4-1-1 15,-3 0 1-15,1-2 0 0,1 1 0 16,-1-1 2-16,1 0-3 0,-2-5 0 15,-1 1-1-15,-4-8-1 16,-1-2 0-16,0-4 1 0,-3 0-1 0,2 1 2 16,-2-2 0-16,0-1-1 0,0-2-2 0,-3-1 0 15,-3-1-6-15,0 1-15 0,-7-7-34 16,3 0-51-16,-6 0-92 0</inkml:trace>
  <inkml:trace contextRef="#ctx0" brushRef="#br0" timeOffset="50099.6966">16168 6031 481 0,'0'0'29'0,"0"0"-11"0,0 0 0 16,0 0-3-16,0 0-7 0,0 0-4 15,0 0-5-15,19-78-3 0,-3 64 0 16,1 4-1-16,5 2-2 0,-6 4-3 0,1 2-4 16,3 2-1-16,1 0 4 0,4 3 4 15,-4 5 7-15,2 2-2 0,-3 4 1 16,-4 1 0-16,-3 4-1 0,-3 1-4 15,-4 3 3-15,-4 3 1 0,-2 2 2 16,0-1 2-16,-3-1 0 0,0-8 0 16,0-7 2-16,-2-3 1 0,4-3 5 15,-2 0 2-15,3-1 5 0,0-4 3 16,-1 0-4-16,1 0-4 0,-2 0-2 16,-3 0-3-16,0-2 0 0,-1-6 1 0,2 1-2 15,1 5 0-15,2-1 1 0,1 3-3 16,-2-2 0-16,2 2-3 0,0-1 0 15,-1-1-2-15,1 0-1 0,-2 1 0 16,2 1-1-16,-1-2 1 0,1 2-1 16,-3-1 2-16,3 1-1 0,-1-2 0 0,1 2 2 15,-2 0 0-15,2-1 0 0,-1 1 1 16,1 0 0-16,0-2-2 16,0 2 1-16,-2 0 0 0,2 0-1 15,0-1 0-15,0 1-1 0,0 0-1 0,0 0 0 16,0 0 0-16,0-2 0 0,0 2-2 15,0 0 2-15,0 0-2 0,0-1-1 16,0 1-5-16,0 0-8 0,0 0-10 16,0 0-18-16,0 0-23 0,0 0-31 15,0 0-37-15,0 0-36 0</inkml:trace>
  <inkml:trace contextRef="#ctx0" brushRef="#br0" timeOffset="50855.278">16431 6170 287 0,'0'0'69'0,"0"0"-17"15,0 0-15-15,0 0-14 0,0 0-5 0,0 0-4 16,0 0-4-16,0 0-2 0,0 0 0 15,0-7-1-15,0 5 2 0,0 1 1 16,0-1-1-16,0 0-5 0,0-4-2 16,0-4-1-16,2-7-5 0,3-4 1 15,3 0-1-15,2-2 0 0,1 0 2 0,1 0 2 16,-3 3 1-16,-1 5 2 0,-3 2 1 16,-1 5-1-16,-4-3 2 0,4 2-2 15,-4 5 0-15,0-7-1 16,0 5-4-16,0 0 3 0,0 0 0 0,0 6 0 15,0-1 3-15,0 1-5 0,0-2-3 16,0 1 0-16,0-1-5 0,-1 2 0 16,-2-2-1-16,0 2 2 0,-6 2 1 15,-2 7 7-15,-4 6-3 0,0 3 2 16,1 2-1-16,2-2-1 0,3 2 2 0,3-6-1 16,2 2-1-16,2 1-1 0,2 0-2 15,0 6 1-15,3-5 4 0,6 0 1 16,1-3 0-16,4-1 0 0,0 0-2 15,1-4-3-15,0-2-1 0,-2-1 4 16,1-4 0-16,5-1 3 0,-1-2 0 0,6 0-11 16,-1 0-11-16,-8-3-17 15,2-3-27-15,-2 0-32 0,-3-4-78 16</inkml:trace>
  <inkml:trace contextRef="#ctx0" brushRef="#br0" timeOffset="52614.3545">17124 5824 411 0,'0'0'49'0,"0"0"-17"0,0 0-13 0,0 0-11 15,0 0-2-15,0 0-3 0,0 0-3 16,0 0-4-16,0 0-4 0,0 0-1 15,-10-15 4-15,14 9 0 0,6 0 3 16,3-2-1-16,0 4-5 0,1-3-3 16,1 2 0-16,4 0 2 0,-2-3 6 15,4 2 5-15,-4-1-5 0,-3 1-3 16,-5 3 1-16,-4 1 0 0,-2-2 11 0,1 2 2 16,3-5 2-16,-1 4-1 0,-3-1 2 15,1-3 1-15,-4 2-3 0,3 0-4 16,-3-5-4-16,0 3-1 0,0-4 0 15,-3-5 2-15,0 6 1 0,-6-3-1 16,3 6 1-16,-3 0 0 0,0 0 3 16,0 1-1-16,-1 1 0 0,6 4 1 15,-1 0-2-15,5 1-1 0,-1-1-1 16,1 1-2-16,-2 0-4 0,1 0-1 16,-2 0-2-16,2 0 3 0,-5 5 2 0,0 4 1 15,3 5 1-15,2 3 0 0,1 1-1 16,0 3 0-16,1-2-2 0,4 1 1 15,3-2 0-15,1-2 3 0,0 2-1 16,1-1 5-16,-2-1-5 0,0 1 1 16,-2-4 4-16,0 2-5 0,0 0 3 0,-3-5-2 15,3 7-1-15,-3-6 1 0,0 0-1 16,0-1 0-16,-2-5 0 0,2 4 2 16,0-5-2-16,-2 1 0 15,1 0 1-15,-2-5 0 0,0 0 0 0,0 0 0 16,0 1 2-16,1 0-1 0,-1 1 2 15,0-1 2-15,0 4-2 0,-1 0 0 16,-8-1-3-16,2 2-1 0,-3-4-2 16,-6 3-4-16,4-4-8 0,-5 2-13 15,0 1-25-15,1 3-20 0,0-3-27 16,3 4-24-16</inkml:trace>
  <inkml:trace contextRef="#ctx0" brushRef="#br0" timeOffset="52835.6608">17428 6000 364 0,'0'0'38'0,"0"0"-17"16,0 0-15-16,0 0-23 0,0 0-31 16,0 0-49-16,0 0-142 0</inkml:trace>
  <inkml:trace contextRef="#ctx0" brushRef="#br0" timeOffset="55650.5084">17942 5525 341 0,'0'0'72'15,"0"0"-17"-15,0 0-25 0,0 0-16 16,0 0-14-16,0 0-5 0,0 0-7 15,0 0-1-15,0 0 3 0,0 0 3 16,-11-3 4-16,5 19 1 0,-1 5 2 0,-1 2-2 16,2 5-1-16,0-2 0 15,-2-2 0-15,4 2 1 0,-2-3 3 16,2-5 2-16,1-2-1 0,2-5 2 16,-1-6-3-16,2 1 1 0,0-6 4 0,-1 0 0 15,1 0 5-15,0 1 3 0,0 1 5 16,0 0-2-16,0-2-2 0,0 0-2 15,0 0-9-15,0 0 1 0,0-8 2 16,0-4-2-16,0-6 2 0,0 7 1 16,0-7 3-16,0-3 0 0,1 2-3 0,1-8-4 15,-1 0-3-15,1 0-4 0,-1 4 5 16,2 4-1-16,-2 3 0 0,-1 5-1 16,0 5 1-16,2 1 0 15,-2 5-1-15,0-2 0 0,0 2-3 0,1-1-5 16,-1 1 1-16,1-1 1 0,7 1 2 15,5 2 5-15,6 9-2 0,4 6-2 16,-3 2 0-16,-1 4 0 0,-1-1 1 16,-1 2 0-16,-2 2 2 0,1 2 0 15,0-3 0-15,-1 0 0 0,0-4-3 0,-1-2 0 16,-4-2-5-16,0-6-5 0,-3-1-12 16,-2-4-19-16,-3-3-20 0,3 5-26 15,-4-3-12-15,1-1-39 16</inkml:trace>
  <inkml:trace contextRef="#ctx0" brushRef="#br0" timeOffset="55857.0095">17759 5747 285 0,'0'0'49'0,"0"0"-5"0,0 0-16 16,0 0-12-16,0 0-8 0,82-26-13 16,-51 15-3-16,2 1-7 0,4 2-15 15,-2-2-30-15,0 1-37 0,-3 2-59 16</inkml:trace>
  <inkml:trace contextRef="#ctx0" brushRef="#br0" timeOffset="56910.7598">18585 5442 345 0,'0'0'58'16,"0"0"-14"-16,0 0-9 0,0 0-5 15,0 0-11-15,0 0-5 0,0 0-5 0,0 0-4 16,0 0-6-16,-37-52 0 0,29 50-4 16,-3 2-2-16,-4 2 2 0,-3 7 0 15,-1 2 0-15,4 1 3 16,2 0 0-16,-1 2 0 0,2 1 0 0,0 0-1 15,3 4 1-15,-1-1 0 0,3-1 1 16,3-2 0-16,1 1 0 0,3-5-1 16,0 1 1-16,0 4-1 0,0-5-1 15,3 3 0-15,1-5-1 0,0-3 0 16,2 1 3-16,1-2 1 0,0 0 1 0,-2-4-3 16,4 0 2-16,-3-1-2 0,6 0 1 15,3-1 1-15,-1-6-7 0,4-4-1 16,-3-2-2-16,0 0-3 15,1-1 5-15,-2 0 2 0,2-2 0 0,-4-2 5 16,1 0 3-16,-3-1 0 0,-3 1 4 16,-1 0-2-16,-3 0-1 0,1-3 0 15,-3-1 1-15,-1 1 1 0,0 0 2 16,0 6 6-16,-2-2 4 0,-5 0 4 16,-1 1-1-16,-2-4-6 0,-3 3-5 0,6 4-4 15,-3 2 4-15,4 3 1 0,2 3 2 16,1 2 0-16,3 3-4 0,-2-1-2 15,2 1-3-15,-1-1-2 0,1-1-5 16,-1 2 0-16,1-1 0 0,0 1-1 16,0 0 1-16,11 1 0 0,4 8 1 0,3 4 1 15,1 4 2-15,-2 2 1 0,1 4-1 16,-2-1 0-16,-2 3-1 16,-1 0-2-16,-3 1 0 0,1 1 0 15,-3 1-4-15,1-1 2 0,-3 0-6 0,0-5-7 16,0-3-13-16,-1-3-12 0,-1-2-14 15,-1-6-11-15,-1-3-11 0,1 2 0 16,-2-3 15-16,0-1 19 0,2 1 28 16,-3-4 14-16,3 0 6 0,3 0 9 15,1-2 7-15,3-8 5 0,-5 2 9 0,5-2 7 16,-3-4-1-16,0 2 0 0,1-2-1 16,0 2-6-16,-2 0 1 0,0 0-1 15,1-5-2-15,-3 6-3 16,3-5-1-16,-1 1-1 0,0-2-5 0,0-5 2 15,0 2-5-15,-1 4-4 0,-3 0-1 16,-1-2-4-16,-1-1-1 0,0-7-2 16,0 4-1-16,-5 0-1 0,-1 1-1 15,-1 0 1-15,-1 1-7 0,2 5 5 16,-2 1-4-16,4 5 4 0,1 4 0 0,1 1 0 16,2 4-1-16,0-1-2 0,0 1-2 15,0-2-2-15,-1 2-3 0,1-1 1 16,-2 1 3-16,2 0 2 0,0 1 7 15,0 14-3-15,0 5 3 0,3 7-4 16,2-1 0-16,0 2 0 0,1-3 0 0,0 3 0 16,0-3 0-16,-1 1 0 15,3-3-1-15,2 0 1 0,-2-4-1 16,1-2 1-16,2-1 0 0,1-4-4 16,3-4 2-16,1 0-3 0,4-3-1 0,2-4-8 15,4-1-21-15,1-1-37 0,2-8-53 16,1-2-77-16</inkml:trace>
  <inkml:trace contextRef="#ctx0" brushRef="#br0" timeOffset="57107.8681">19365 5267 448 0,'0'0'24'0,"0"0"-20"15,0 0-34-15,0 0-43 0,0 0-93 0</inkml:trace>
  <inkml:trace contextRef="#ctx0" brushRef="#br0" timeOffset="58915.8275">16015 7104 75 0,'0'0'6'0,"0"0"1"16,0 0 2-16,0 0-1 0,0 0-3 0,0 0-2 15,0 0-4-15,0 0-1 0,0 0 2 16,-12-18-2-16,12 18 4 16,0-1-1-16,0 1 0 0,0 0 0 15,0 0 2-15,3 0 3 0,9-1 4 0,6 1 3 16,3-3 5-16,-1 0 5 0,5-3-1 15,-2-1 2-15,0-1-2 0,6-2 1 16,-2 1-1-16,4-1 2 0,1-3-1 16,2 0 3-16,6-3-2 0,3-2-6 15,6-4-1-15,3-4-6 0,6-5-4 0,5 0-3 16,5-1 0-16,7-2-3 0,2 3 0 16,6-1 0-16,0 1-1 0,4 3-1 15,0-2 2-15,3 2-1 16,2-1 2-16,-1-1-2 0,0 0-4 0,-1 2 4 15,-5 1-5-15,-2 0 5 0,-7 2 0 16,1 0-1-16,-2 1 0 0,-2-1 1 16,0 0 0-16,-3 0-3 0,-4-2 0 15,-1 0 0-15,-2-1 2 0,-1-1 3 16,-2-2-2-16,1 2 2 0,0 1-2 0,-2-1 0 16,0 1 2-16,-2 1-2 0,-1 2 0 15,-2-2 1-15,-1 4 1 0,-1-2 0 16,-5 2-2-16,0 0 3 0,-3 2-6 15,0 1 3-15,0 2 1 0,-2 2-1 16,-3 0 0-16,-2 3-1 0,0-1 1 16,-4 1-1-16,0 3 1 0,-2 3-1 15,-2-1 0-15,-3 4-2 0,-8-1-3 16,0 4 0-16,-1-1 2 0,-5 2 1 16,6 0 1-16,-7 0 0 0,0 0-4 0,-1 0-4 15,-6 0-9-15,4 2-11 0,-5 0-21 16,2 6-25-16,1 0-48 0</inkml:trace>
  <inkml:trace contextRef="#ctx0" brushRef="#br0" timeOffset="60212.0246">17137 7013 51 0,'0'0'19'0,"0"0"4"0,0 0 3 15,0 0 5-15,0 0 2 0,0 0 2 16,0 0-2-16,0 0 2 0,0 0 0 15,-17-34 1-15,15 33-3 0,1-1-3 16,-1 1-8-16,1 0-4 0,-1-2-5 0,1 2-2 16,-1-1-2-16,0 1 0 15,0 1-4-15,2-2 0 0,-1 2-1 16,1-1 0-16,-2 1-1 0,2-1-1 16,-1 1 1-16,1-2-3 0,-3 2 2 0,3-1-1 15,0 1-1-15,0-2 0 0,-1 2 0 16,1-2 0-16,0 2-1 0,-2 0 1 15,2 0 0-15,0 0 1 0,0 0 0 16,-1 0-1-16,1-3 0 0,0 3-1 16,0 0 0-16,0-1 1 0,0 1 0 15,-2 0 0-15,2 0-2 0,0 0 0 16,0 0-4-16,0 0 0 0,0 0-2 16,0 0 0-16,0 0 0 0,0 0 0 15,0 0-1-15,0 0 2 0,0 0-2 0,0 0 1 16,0 0 0-16,0 0 3 0,0 0 2 15,0 0 1-15,0 0 3 0,-1 0-1 16,1 0 0-16,0 0-1 0,-2 1-1 16,2 2-3-16,0-3 1 0,-1 2-2 15,1 0 2-15,0-1-1 0,-2 1 3 0,2-1 1 16,0 0 2-16,-1 1-1 0,1-1 0 16,0 1 1-16,0-1-2 0,0 2 1 15,-2-3-3-15,2 1-1 0,0-1-5 16,0 1-6-16,0-1-6 0,0 2-7 15,0-2-7-15,-1 1-11 0,1-1-1 16,0 2 4-16,0-2 10 0,0 2 1 16,-2-2-12-16</inkml:trace>
  <inkml:trace contextRef="#ctx0" brushRef="#br0" timeOffset="61033.7662">17143 6974 130 0,'0'0'38'0,"0"0"-5"0,0 0-13 0,0 0-8 16,0 0 3-16,0 0 8 0,0 0 4 15,0 0-2-15,0 0 1 0,0 0-3 16,-10-59-1-16,10 59-3 0,-2-1-1 16,1 0-3-16,-1-1-1 0,1 0-4 15,-1 2-1-15,1-1-1 0,0 1-3 16,-1-2 4-16,1 2-5 0,-1 0 0 0,1 0-1 16,-1-3-2-16,1 3 0 0,-1 0-1 15,2 0-1-15,-1 0 0 0,-1 0 0 16,0 0-1-16,0 0-1 0,-1 0 0 15,-2 10 3-15,0-3 2 0,-1 8 3 16,2 2 0-16,1-6-2 0,-2 7-1 0,0-3 1 16,2-5-1-16,0 9 2 15,2-3-1-15,-1-5 1 0,2 9 0 16,0-1-1-16,0 0-2 0,2 5 1 16,2-1 2-16,2-1-3 0,2 1 5 0,1 2-2 15,0-1-1-15,5 0 0 0,-1 0-3 16,2 1-2-16,-1 1 2 0,2-1 2 15,3 4-2-15,0 0 1 0,0 3-2 16,-1-2 1-16,3 2-2 0,-5 0 5 16,1 0-1-16,-5-3-1 0,-4 0 2 0,-1-4-2 15,-4-8 1-15,-3 1 1 16,0 2-2-16,-7 0 3 0,-7 5-4 16,-9-3 1-16,-5 1 2 0,-5-4-9 15,-6 2 0-15,-5-1-10 0,-6-3-32 0,-1 0-55 16,0-5-100-16</inkml:trace>
  <inkml:trace contextRef="#ctx0" brushRef="#br0" timeOffset="65206.6786">17673 7272 209 0,'0'0'29'0,"0"0"-12"16,0 0-3-16,0 0-8 0,0 0-4 15,0 0-5-15,0 0 0 0,0 0-2 16,0 0 3-16,0 0 3 0,14-36 1 15,-2 31 0-15,-3 1-2 0,1 1 3 16,0-3-4-16,1 2 2 0,-3 1 0 16,2-2-1-16,0-2 0 0,-2-1 2 15,3-2 0-15,-5 3 1 0,1-4 1 16,-1 5 0-16,-3-4 2 0,1 3 2 16,-2 2 3-16,-1-3 2 0,-1 1 1 0,0-3-2 15,0-1 1-15,0 0 1 0,-4-2-3 16,0 3 1-16,-4-2-2 0,2 6 0 15,1-1 1-15,-4 1 5 16,6 3 2-16,0 1-1 0,3 2 1 0,0-1-6 16,0 1-3-16,0 0-3 0,-1-2-3 15,-1 2-4-15,1-1-2 0,-1 1-2 0,1 0-1 16,-3 0 3-16,-5 3 0 16,2 3 1-16,-2 6-2 0,3 2 2 15,2-4 0-15,-2 5 2 0,3-4 0 0,2 1-1 16,0 0 1-16,-1 1 1 0,2-1 2 15,0-1-2-15,0 0 4 0,0 0-4 16,3 0 0-16,1-3 1 0,5 4 0 16,-3-4 0-16,2 3 2 0,4-3-2 15,-6-3-2-15,4 3 1 0,-3-3 0 0,2 1 1 16,-2-2-2-16,-1 3 0 0,1-3 0 16,-1 2-2-16,1 1 2 0,-3 0 0 15,-1 2 2-15,-3 2 0 16,0 4 0-16,-3 1 1 0,-7 6-3 0,-3-4-3 15,-1 2 1-15,-5-4-4 0,0 2-7 16,-1 1-15-16,-3-3-31 0,1 3-42 16,0-3-81-16</inkml:trace>
  <inkml:trace contextRef="#ctx0" brushRef="#br0" timeOffset="65918.0861">18288 6979 246 0,'0'0'69'0,"0"0"-3"0,0 0-7 0,0 0-10 16,0 0-10-16,0 0-11 0,0 0-8 15,0 0-5-15,0 0-5 0,-19-70-1 16,19 70-7-16,-1-1-4 0,1 1-5 16,0 0-6-16,-2 0 1 0,1 0 4 15,-1 12 1-15,0 8 7 0,-1 7 0 0,0 3 1 16,0 1 2-16,0-2-2 0,0-8-6 16,3-2 3-16,0-6-3 0,0 1 4 15,0-3 7-15,0 1-6 16,0 0 6-16,0-7-4 0,3 1 1 0,-3-6 2 15,0 0-1-15,0 0 7 0,1 2-5 16,-1-2 7-16,0 0-2 0,2 2 0 16,-2-2-2-16,0 0-3 0,1-4-3 15,-1-10-2-15,2-8 0 0,-1-4-2 16,1 1 1-16,-1 0 0 0,1 1 1 0,-2 0 0 16,0-1 1-16,0 1-3 0,0 1 1 15,0 5 0-15,0 0 1 0,0 7 3 16,0 5-3-16,0 0 1 0,0 6-2 15,0-1-2-15,0 1 1 0,0-2-4 16,0 0-1-16,0 1-1 0,0-1 0 16,0 1-1-16,0 1 2 0,11 0 3 15,6 0 1-15,8 4 2 0,-2 7-1 16,2 3 1-16,-2 2 0 0,0 2-3 16,-4 0-3-16,0-1-2 0,-1 1 2 0,-3 2 2 15,2 0-1-15,-4 0-8 0,-1-3-26 16,-1 1-35-16,-3-4-47 0,-4 1-59 15</inkml:trace>
  <inkml:trace contextRef="#ctx0" brushRef="#br0" timeOffset="66120.7362">18188 7088 113 0,'0'0'25'0,"0"0"-9"0,0 0-8 15,91-41-10-15,-64 34-3 0,0 0 1 0,2-1-4 16,0 1-15-16,-2 2-34 0</inkml:trace>
  <inkml:trace contextRef="#ctx0" brushRef="#br0" timeOffset="67458.8972">19213 6697 271 0,'0'0'57'0,"0"0"-13"15,0 0-9-15,0 0-5 0,0 0-7 16,0 0-5-16,0 0-3 0,0 0-2 16,0 0-2-16,0 0 0 0,-14-45-3 15,10 41-5-15,1 3-3 0,-1-3-4 16,1 3-3-16,-3-1-3 0,1 2 2 0,-2 0 0 16,-3 0-1-16,0 2 3 0,-4 8-1 15,-2 1 2-15,1 1-3 0,7-1-1 16,0 1-3-16,2 0-1 0,-1 3 9 15,3 5-2-15,0-4 3 0,2 0 3 16,2 1-5-16,0-4 3 0,0 6 2 16,0-7-1-16,0-3-1 0,3 2-1 15,-1-7-1-15,0 1-1 0,0-4 3 16,1 2-2-16,0 0 3 0,4-3 0 16,0 0-2-16,2-9-4 0,1 0-1 0,-2-3 1 15,0-1 5-15,-2-3 2 0,3-5 0 16,-1 3 2-16,-1-1 3 0,-2 6 3 15,0-1 2-15,1-1 4 0,-2-2-6 16,2-2-2-16,-1-3 2 0,-3 1-5 16,1 6 6-16,-1-3 2 0,-2 0 2 0,0-2-1 15,0-6-3-15,-6 2 0 0,0-1-2 16,0 3 8-16,-2-1 1 0,1 1 0 16,1 9 2-16,0-2 1 15,1 8 1-15,4 2-2 0,-1 0-6 0,2 5-8 16,-1-1-4-16,1 1-6 0,0 0-1 15,0 0 0-15,0 0 2 0,1 9 2 16,7 7 3-16,4 9 0 0,2 1-4 16,0 4 1-16,4 2 3 0,-1 3-1 15,2 3 4-15,0-1-3 0,0 0-1 0,-1-4-1 16,0-6-3-16,-3-4-2 0,0-4 1 16,-4-7-1-16,0-3-9 0,-2-5-5 15,0-2-7-15,6-2-3 16,-2 0 5-16,7-7-5 0,-1-7-6 0,-1-3 2 15,0-1 3-15,-2-3 15 0,1 1 12 16,1-2 5-16,-4 3 4 0,-1 1-2 16,0-1 3-16,-1 1 2 0,-2 1 7 15,-3 4 3-15,-2 1 6 0,-1-2 6 16,-1 3 0-16,0 2 8 0,-3-3-4 0,0 6 0 16,0-8-7-16,0-5-8 0,-8 1-7 15,0-7-4-15,-4 3-2 0,2 0 6 16,-2 3 0-16,1 0-1 0,2 6 0 15,0 2-4-15,5 4 0 0,0 3-1 16,1 1-2-16,3 3-3 0,-1-1-5 0,1 1-3 16,-2 0-3-16,1-1-4 15,-1 1 5-15,-1 0 0 0,0 12 7 16,-1 10 4-16,1 6 0 0,2 3 2 16,1-1-2-16,0 0-1 0,0-5 3 0,6 1-4 15,1-3 4-15,3-2-2 0,4-2-1 16,1-2 2-16,2-1-1 0,3-6 0 15,2-1 1-15,3-4-2 16,1-3-2-16,1-2-8 0,1 0-19 0,2-7-33 16,-1-3-68-16,1-1-83 0</inkml:trace>
  <inkml:trace contextRef="#ctx0" brushRef="#br0" timeOffset="67680.4388">19908 6449 492 0,'0'0'18'0,"0"0"-12"16,0 0-12-16,0 0-21 0,0 0-39 15,0 0-76-15,0 0-117 0</inkml:trace>
  <inkml:trace contextRef="#ctx0" brushRef="#br0" timeOffset="68869.086">17230 6231 82 0,'0'0'12'0,"0"0"-5"15,0 0-2-15,0 0-1 16,0 0-2-16,0 0 0 0,0 0 1 0,0 0-1 15,0 0 2-15,5-8-1 0,-5 7 3 16,2 1-3-16,-2-2 0 0,0 2 2 16,0-2 0-16,0 2 2 0,0-1-2 15,0 0-2-15,0 0 0 0,4-4 0 16,0 2 1-16,4-5 0 0,5-1 1 0,0 0 0 16,4-5-2-16,-1 0 0 0,4 2-1 15,-1 0-2-15,1 0 3 0,-1 1-2 16,-1 1 2-16,-1 0 1 0,-1 2-2 15,1-3 1-15,-1 2-2 0,3-2 0 16,-1 2 0-16,-4 2-1 0,-7 2-1 16,-3 3-3-16,-4 2-5 0,0-1-5 15,0 1-6-15,2 0-2 0,-2 0 1 16,0 0 1-16,-3 1-21 0,-7 10-17 16</inkml:trace>
  <inkml:trace contextRef="#ctx0" brushRef="#br0" timeOffset="69118.9156">17254 6245 158 0,'0'0'60'0,"0"0"-4"0,0 0-9 15,0 0-5-15,0 0-9 0,0 0-6 16,0 0-2-16,0 0-4 0,0 0-6 15,0 0-4-15,-9 7-6 0,17-16-5 16,9-5 0-16,3-2 0 0,5-2 0 16,1 1-3-16,3 2-1 0,0-1-1 15,1 2-5-15,0-1-5 0,2 3-11 0,2 0-33 16,-3 2-46-16,4 0-76 0</inkml:trace>
  <inkml:trace contextRef="#ctx0" brushRef="#br0" timeOffset="76498.8566">18443 6640 103 0,'0'0'14'0,"0"0"-7"0,0 0-3 16,0 0-2-16,0 0-7 0,0 0-1 0,0 0 3 16,0 0-1-16,0 0 6 15,-35 89 1-15,29-53 2 0,1 10 12 16,-3 8 1-16,-2 9 2 0,-1 4-2 16,-2 3-11-16,-1 0-3 0,0 1 3 0,2-5-2 15,0 0-3-15,1-4 6 0,1-3-8 16,2-6 0-16,3-8-3 0,2-8-2 15,0-12 4-15,3-12 2 0,0-7 10 16,0-6 12-16,-1 0 20 0,1 0 9 16,0 1-2-16,0 1-8 0,0-2-21 15,0 0-16-15,0-2-17 0,1-13-13 16,7-10-21-16,3-9-10 0,1 1-19 16,1 1-33-16</inkml:trace>
  <inkml:trace contextRef="#ctx0" brushRef="#br0" timeOffset="77114.1636">17846 5250 198 0,'0'0'35'0,"0"0"-8"16,0 0-6-16,0 0-5 0,0 0-7 0,0 0-5 15,0 0-4-15,0 0-2 0,0 0-5 16,0 0 3-16,0 4 1 16,0-2-3-16,0 0 0 0,0 4 1 15,4 3 1-15,0 4 9 0,2 4 3 0,0 1-1 16,-2 4 5-16,-2 2-2 0,-1 5 5 15,-1 6 3-15,0 6-8 0,-3 7-3 16,-6 6-2-16,-1 1-2 0,-4 5-3 16,-2 4 1-16,-3 0-1 0,-1 1-4 15,1-2-8-15,2-4-12 0,4-7-19 0,5-5-20 16,3-10-32-16</inkml:trace>
  <inkml:trace contextRef="#ctx0" brushRef="#br0" timeOffset="77754.7484">17710 6706 184 0,'0'0'32'16,"0"0"-14"-16,0 0-12 0,0 0-12 16,0 0 1-16,0 0 5 0,0 0 5 15,0 0 8-15,0 0 2 0,4 24 0 0,5 3-3 16,-2 5 0-16,-1 6-8 0,-2 5 0 16,-1 5 0-16,-2 5-3 0,-1 5 5 15,0 1-2-15,-3 5-1 0,-2 1 0 16,-3 1-3-16,0-1-2 0,2-1 2 15,-1-2-1-15,1-4 1 0,1-4-3 16,0-5 1-16,4-8 0 0,-1-4-4 16,2-15-3-16,0-6-5 0,0-11 0 15,0-5 2-15,0 0 5 0,0 0 3 16,0 2-4-16,0-2-13 0,0 0-17 0,8-6-17 16,3-8-30-16</inkml:trace>
  <inkml:trace contextRef="#ctx0" brushRef="#br0" timeOffset="78330.8671">17244 5311 108 0,'0'0'31'0,"0"0"-3"0,0 0-5 16,0 0-4-16,0 0-4 0,0 0-7 15,0 0-1-15,0 0-2 0,0 0-3 16,-9-9 0-16,9 9 2 0,-1 0-4 15,1 0-3-15,-2 0 2 0,2 0-1 16,0 1 2-16,-2 13 7 0,0 9 8 16,2 12 5-16,0 5 1 0,0 8 0 15,0 9-8-15,0 7-4 0,0 6 2 16,-1 4-4-16,-2 5-3 0,0 5 0 0,-1 2-3 16,-2 3-4-16,-2-3 0 0,-1-5-7 15,1-12 2-15,-1-11-1 0,2-11 5 16,0-11 2-16,3-11-5 0,-1-7-5 15,4-8-11-15,-1-6-7 0,2 3-11 16,0-7 1-16,0 0-3 0,0 0-12 0,6-4-22 16</inkml:trace>
  <inkml:trace contextRef="#ctx0" brushRef="#br0" timeOffset="80451.1258">20532 5442 405 0,'0'0'36'16,"0"0"-8"-16,0 0-10 0,0 0-12 16,0 0-4-16,0 0-8 0,0 0-2 0,0 0 4 15,0 0 2-15,0 0 3 0,34-29 1 16,-11 14-4-16,-1 2-4 0,1 1-8 15,-6 3-9-15,-3 3-7 0,-3 1-18 16,1 2-19-16,-1 2-23 0,-1 1-34 16</inkml:trace>
  <inkml:trace contextRef="#ctx0" brushRef="#br0" timeOffset="80618.4775">20534 5648 157 0,'0'0'33'0,"0"0"-3"0,0 0-11 16,0 0-4-16,0 0-5 0,0 0-6 15,0 0-4-15,98-38-7 0,-63 23-2 0,3-2-17 16,3 0-40-16,3-1-68 0</inkml:trace>
  <inkml:trace contextRef="#ctx0" brushRef="#br0" timeOffset="81286.9588">21268 3989 441 0,'0'0'62'0,"0"0"-19"0,0 0-12 15,0 0-11-15,0 0-5 0,0 0-4 16,0 0 1-16,0 0-6 0,0 0-5 16,-46-43-2-16,45 43-5 0,-1 0-2 15,1 0-7-15,-4 0 2 0,0 6 4 0,-2 11 4 16,-1 9 6-16,4 4 0 0,4 6-5 16,0 1-1-16,0 2 1 0,7 1 1 15,6 0 4-15,2 0 1 16,3 2-1-16,3-4 0 0,3 2-2 0,4 0 2 15,-2-1 2-15,1 1-2 0,-1-1 4 16,-2-1-7-16,-1-1-1 0,-3-2 2 16,-3-2-1-16,0-2 0 0,-5-1 2 15,-2-2-3-15,-4 0-1 0,-3-9-1 16,-3-1 0-16,0 2 3 0,0-11 0 0,-8 7 1 16,4-9 0-16,-7-2-3 0,-4 1-4 15,-2-4-8-15,-6-1-27 0,1-1-71 16,-3 0-149-16</inkml:trace>
  <inkml:trace contextRef="#ctx0" brushRef="#br0" timeOffset="81990.3275">21772 4386 416 0,'0'0'35'0,"0"0"1"0,0 0-6 15,0 0-7-15,0 0-11 0,0 0-7 16,-48-79-5-16,45 71-2 0,3-5-2 16,0-2-3-16,5 1 2 0,6-2-1 15,-4 4-3-15,3 2-5 0,5 4 1 0,-5 4 3 16,7-2 3-16,1 4 5 0,0 2-6 16,5 7-4-16,-5 3-1 0,1 4 1 15,-5 5 8-15,2 3-1 16,-4 2 4-16,0 1-1 0,-4-2-3 0,-2 2 2 15,-2-9 0-15,-2-1 1 0,-1-5 1 16,-1 0 1-16,0 1 1 0,0-7-1 16,0 5 4-16,0-6 0 0,-1-1 9 15,1 1 0-15,0-5 4 0,-2 0 0 16,2 0-4-16,0 0 0 0,-1 1-2 0,-4-1-1 16,2 0-5-16,-3-9 0 0,-3-6-3 15,3-3 2-15,-2-6 1 0,4-1 1 16,0 1 0-16,1-4-1 0,-1 1 2 15,2 0-1-15,-1-1 7 0,2 3-1 16,-1 0 1-16,1 7-2 0,-2 2-1 0,1 5-1 16,1 5 0-16,1 1 0 15,0 5-3-15,-1-1-4 0,1 1-2 16,0-2-3-16,-2 0-2 0,2 1-5 16,-1 1-2-16,1 0 1 0,0 0 4 0,0 1 4 15,0 14 2-15,1 8 1 0,6 5-1 16,1 1 0-16,2 1-1 0,-2 0 1 15,1 0-2-15,1-2-1 0,-1 0-2 16,-2-4-1-16,2-1-4 0,2-4-2 16,-1-2-14-16,5-2-12 0,-1-4-3 0,5-4-14 15,2-3-11-15,5-4-12 16,-1 0-22-16,4-11-32 0</inkml:trace>
  <inkml:trace contextRef="#ctx0" brushRef="#br0" timeOffset="82674.6051">22636 4006 321 0,'0'0'61'0,"0"0"0"0,0 0-15 16,0 0-11-16,0 0-11 0,0 0-10 15,0 0-7-15,0 0-9 0,0 0-4 16,0 0-2-16,-80-35-2 0,56 41 2 16,4 6 1-16,1 3-3 0,3 2 1 15,1 4 3-15,1 0 1 0,4 3 2 16,0 1 0-16,4-1-1 0,3 2-1 16,2-3 3-16,1-1 1 0,0-2-1 0,7-2 0 15,2-2-2-15,0-6 4 0,1-2-1 16,-1-3 2-16,2-4 0 0,6-1 2 15,-1 0-1-15,5-5 0 0,-3-6 0 16,-1-2 2-16,-2-6-3 0,-1-4 0 16,0 0 0-16,-4-6-1 0,0 1 4 0,-3-3-2 15,-1 2 6-15,-2 0-4 16,-4 0 1-16,0 0 0 0,0 2 4 16,-4-2 0-16,-2 2-4 0,-1-2 2 15,-3 2-8-15,1-1 7 0,-3 3 0 0,1 0 0 16,-1 4 4-16,5 7-2 0,0 5 0 15,6 6 0-15,1 3-4 0,0-2-2 16,0 2-7-16,0 0-3 0,-2-1-3 16,2 1 3-16,-1 1 4 0,1 15 4 15,0 7 0-15,1 7-1 0,7 2 1 0,1 1-5 16,3 1 5-16,4-1-3 0,0 1-1 16,2-1-3-16,1-3-2 0,-3 0-2 15,1-2-1-15,0-2-3 16,-2-2-17-16,-2-3-23 0,-4-7-24 0,4 1-22 15,-6-5-25-15</inkml:trace>
  <inkml:trace contextRef="#ctx0" brushRef="#br0" timeOffset="83014.5104">22946 4145 203 0,'0'0'52'0,"0"0"-6"15,0 0-10-15,0 0-6 0,17-97 2 16,-15 74 0-16,-2 0-3 0,0 1-1 0,0-1-7 16,-3 2-1-16,-4-2-4 15,-1 0-4-15,1 2 4 0,-3 1-9 16,-2 1 4-16,1 2-5 0,1 4-3 16,3 3 0-16,1 2 0 0,3 4-1 0,0 1 0 15,3 3-2-15,0-2-7 0,0 2-2 16,0 0-7-16,-2 0 3 0,1 0 5 15,1 9 5-15,0 8 5 0,0 6 4 16,3 3-5-16,4 0 4 0,2 1-4 16,2 1-2-16,1-1 0 0,2-2-3 0,1 1 0 15,2 1-1-15,-1-4-2 0,3-1-2 16,-2-3-5-16,4-3-15 16,-3-3-11-16,-5-4-34 0,6-3-15 15,-1-3-27-15</inkml:trace>
  <inkml:trace contextRef="#ctx0" brushRef="#br0" timeOffset="83430.7298">21957 5226 482 0,'0'0'41'16,"0"0"-19"-16,0 0-16 0,0 0-4 0,0 0-4 15,50-82 5-15,-17 56-1 16,10-5 0-16,8-2 1 0,10-4-3 16,6-5 0-16,4-2-2 0,5 0 1 0,0 0-6 15,1 0-3-15,2 2-9 0,2 1-13 16,0 0-17-16,1 3-24 0,-1 1-16 15,-6 4-21-15,-4 3-29 0</inkml:trace>
  <inkml:trace contextRef="#ctx0" brushRef="#br0" timeOffset="84006.9181">22650 5181 398 0,'0'0'71'0,"0"0"-16"15,0 0-14-15,0 0-12 0,0 0-7 16,0 0-6-16,0 0-5 0,0 0-5 15,0 0-6-15,-50-40-2 0,49 40-5 16,-1 0-2-16,-1 0 0 0,-2 6 8 0,-1 11 0 16,2 5 6-16,2 4-5 15,2 3-1-15,0 1 0 0,0 4 1 16,0-3 1-16,5 5-3 0,0-1 2 16,4-2-2-16,-2 0-1 0,2-1 0 0,2-1 1 15,-1-1 1-15,2-1 3 0,2-2 0 16,0-1 1-16,0-3-5 0,1-2 1 15,-1 0 0-15,0-3 0 0,2 1 1 16,-1 3 2-16,-2-2-3 0,1 1-1 16,-5-2 4-16,-2-3-5 0,-4 1 1 0,-3 3-3 15,0-2 1-15,-10 6-2 0,-2-2-8 16,-6-4-21-16,-8-1-52 16,-3-4-61-16,-6-1-125 0</inkml:trace>
  <inkml:trace contextRef="#ctx0" brushRef="#br0" timeOffset="84913.9853">23261 5408 330 0,'0'0'40'0,"0"0"-7"0,0 0-6 0,0 0-8 16,0 0-6-16,0 0-4 0,0 0-3 15,0 0 0-15,-54-77-1 0,49 75-1 16,-5 1-3-16,1 1-2 0,-5 1-3 15,-1 8 0-15,-1 5 1 0,3 2 0 16,-1 4 1-16,-1 3-1 0,2 1 2 0,0 4 0 16,3-1-1-16,3 0 1 15,0-1-4-15,4-6 2 0,1-1 0 16,2-1-1-16,0-5 0 0,0 3-2 16,5-4 1-16,-1-5-1 0,3 0 3 0,-1-2-2 15,1 0 3-15,-2-4 1 0,4-1 1 16,0 0 0-16,5-5 2 0,1-6 0 15,-2-1 2-15,0-6-3 0,-3-4 2 16,-1-2 0-16,0-2 2 0,-4 0 0 16,0-1 1-16,-1 2 7 0,-2-2 3 15,-2 0-2-15,0-1 2 0,0 0-10 0,0-3 1 16,-2 4 5-16,-1-1 10 0,2 8 2 16,-2 1 0-16,0 5-5 15,2 2-8-15,-2-1 3 0,0 6-7 0,3 3 1 16,0 4-4-16,-1-1-4 0,1 1-5 15,0-2-2-15,0 2 1 0,0 0 2 16,0 0 5-16,4 14-3 0,6 7 3 16,2 8-3-16,2 1-2 0,-1 0-1 15,1 4-6-15,2-2 0 0,2 3-4 0,-1 0-5 16,2 0-15-16,-2-2-4 0,1-4-3 16,-1-3 8-16,-1-7 10 0,1-5 5 15,-4-7 4-15,3-3 1 16,1-4 3-16,4-5 5 0,3-6 1 0,-3-4 3 15,0-2 4-15,-2-1 1 0,-2-3 3 16,-1-1 3-16,-1 0 3 0,-1-2 5 16,-2 1 7-16,-1-1 1 0,-1-2 1 15,-2 1-1-15,-3 0-2 0,0-1 1 16,-4 0 1-16,-1 0-1 0,0 0-7 0,-1 1 4 16,-6 0-6-16,-4 2-3 0,-1 3-2 15,0 0-7-15,-4 6 1 0,6 3-1 16,4 4 0-16,3 7-2 15,3 0-3-15,-6 0 0 0,-4 0-1 0,-3 10 1 16,-1 5-1-16,4 4 1 0,2-1 2 16,4 2-3-16,4 4 4 0,0 0-3 15,1 2 2-15,7 2 1 0,2-1 0 16,1-2 0-16,2 3-2 0,3-4 0 16,0-1-1-16,6-3-1 0,0-2-3 0,2-4-6 15,4-2-12-15,1-3-20 0,-2-3-34 16,2-1-33-16,-2-4-64 0</inkml:trace>
  <inkml:trace contextRef="#ctx0" brushRef="#br0" timeOffset="85127.5552">24219 5179 614 0,'0'0'28'0,"0"0"-9"15,0 0-7-15,0 0-11 0,0 0-6 0,0 0-15 16,0 0-46-16,0 0-85 0,0 0-149 16</inkml:trace>
  <inkml:trace contextRef="#ctx0" brushRef="#br0" timeOffset="87860.6242">9117 12691 186 0,'0'0'45'16,"0"0"-1"-16,0 0 4 0,0 0-3 15,0 0-8-15,0 0-9 0,0 0-13 0,0 0-10 16,0 0-6-16,-23-27-5 0,22 25-3 16,1 2 1-16,0 0 4 0,0 0 3 15,4 0 2-15,10 8 3 0,1 2-4 16,1 3 2-16,-2 2 1 0,2 0 1 15,0 0-1-15,0 2 1 0,-3 0-2 16,6-1-1-16,-5 0-1 0,2-1 0 16,-6-5 1-16,0 0-1 0,-1-4 2 15,0-1 2-15,-2-1-1 0,-3-3 1 16,6 1 2-16,-1-2 2 0,10-7 2 0,0-9 2 16,2-6 0-16,2-5-3 0,3-8 0 15,1-4-6-15,3-4 4 0,4-5-5 16,1-3-2-16,3-2 1 15,-2-1-3-15,5-2 4 0,0-2-2 0,-3 2-1 16,3 4-1-16,-5 5-3 0,1 6 0 16,-2 8-5-16,-3 7-2 0,-5 8-8 15,-8 5-19-15,0 8-24 0,-7 3-30 16,-3 2-24-16</inkml:trace>
  <inkml:trace contextRef="#ctx0" brushRef="#br0" timeOffset="88273.6414">9127 12755 264 0,'0'0'17'0,"0"0"-4"16,0 0-2-16,0 0-6 0,0 0-6 15,0 0 0-15,0 0-1 0,0 0 5 0,0 0 5 16,0 0 3-16,32 24-2 0,-15-3 0 16,2-1 3-16,3 1 1 0,1 4 2 15,0-2-4-15,3-1 3 16,-4-1-4-16,0-5 5 0,-1-3 2 0,-8-5 0 15,3-4 2-15,3-4 2 0,0 0-5 16,5-9 0-16,0-7-3 0,0-9-6 16,4-5 0-16,2-6-3 0,2-4-1 15,3-4-1-15,-1-3 1 0,4-1-4 16,-4-2-2-16,1 1 1 0,-2 2-5 0,-1 4 0 16,-1 5-7-16,-4 8-20 0,0 3-40 15,-1 8-45-15,-8 6-89 0</inkml:trace>
  <inkml:trace contextRef="#ctx0" brushRef="#br0" timeOffset="89354.1577">15760 16004 181 0,'0'0'61'0,"0"0"-6"0,0 0-4 0,0 0-7 15,0 0-3-15,0 0-1 0,0 0-7 0,0 0-9 16,0 0-7-16,-1-74-10 0,1 73-6 16,0 1-3-16,0 0-3 0,0-2 4 15,0 2 4-15,6 3 0 16,2 8 1-16,7 5 0 0,-1 0-3 0,2 4 0 15,0 2 1-15,1 1-2 0,1 0 3 16,2-2-3-16,0-1 0 0,1-2 1 16,2-1 0-16,-2-5 0 0,1-3-1 15,0-3 1-15,1-4 1 0,1-2 0 16,1-2 2-16,6-10-1 0,3-4 0 0,2-9-1 16,3-2-1-16,2-7 2 0,1-2 0 15,-2-3-1-15,-2-4-1 0,0-1-5 16,-3 0 4-16,-3-1-3 15,-3 2 3-15,-2 5 1 0,-3 3-2 0,-1 4-2 16,-4 7-3-16,-8 6-1 0,-2 5-5 16,-3 5-7-16,-2 5-14 0,-1 0-26 15,-2 3-29-15,2 1-38 0,-1 13-67 16</inkml:trace>
  <inkml:trace contextRef="#ctx0" brushRef="#br0" timeOffset="89737.9785">15824 16536 545 0,'0'0'37'0,"0"0"-13"16,0 0-12-16,0 0-6 0,0 0-5 16,0 0-3-16,0 0 0 0,0 0 1 15,0 0 1-15,0 0 1 0,-5 9 1 0,20 5-1 16,7 2-1-16,2-1 0 0,4-3 0 16,-2-1-1-16,3-2 1 0,0-4 1 15,0-2 0-15,0-3 2 16,2 0 0-16,3-3 0 0,2-9 0 0,4-4 0 15,2-3-1-15,4-9-2 0,1-2 0 16,2-6-5-16,-1-2 3 0,2-8-2 16,2-1 1-16,-1-3-1 0,4-3-5 15,0-1-12-15,-4 0-27 0,-4 4-42 16,-2 6-50-16,-5 6-129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1-03T05:13:04.776"/>
    </inkml:context>
    <inkml:brush xml:id="br0">
      <inkml:brushProperty name="width" value="0.05292" units="cm"/>
      <inkml:brushProperty name="height" value="0.05292" units="cm"/>
      <inkml:brushProperty name="color" value="#FF0000"/>
    </inkml:brush>
  </inkml:definitions>
  <inkml:trace contextRef="#ctx0" brushRef="#br0">26865 5321 114 0,'0'0'38'0,"0"0"-6"0,0 0-5 16,0 0-7-16,0 0-5 0,0 0 1 0,0 0 1 16,0 0-1-16,0 0 3 0,0-15 3 15,0 14 1-15,0-1 1 0,0 1-1 16,0-1-2-16,0 1-3 0,0 0-3 16,0 1-2-16,0-2-2 0,0 2 0 15,0-2-3-15,0 2-2 0,0-1-1 0,0 1-2 16,0-2 0-16,0 2 1 0,0-1-2 15,0 1 0-15,0 0 0 0,0-2 0 16,0 2-1-16,0-2 1 16,0 2-1-16,0 0-1 0,0 0 1 0,0-1-1 15,0 1-1-15,0 0 0 0,0 0-2 16,0 0 2-16,0 0-1 0,0 0-1 16,0 0-1-16,0 0-2 0,0 0 1 15,0 0-1-15,0 0 4 0,0 0 3 16,4 6 2-16,5 8 2 0,-1 2-1 0,3 1-2 15,-1 3-1-15,0 1 0 0,0 2 2 16,0 3-3-16,-1 0 0 0,1 1 0 16,0 2 0-16,-1 3-1 0,-1 0 3 15,1-1-2-15,1 2 1 0,-3-5-2 16,-1-3 0-16,0-3 0 0,-3-7 1 0,1 2 1 16,-1-7-1-16,-3 3 1 0,1-1 0 15,-1-1 0-15,0 1-2 16,0-6 4-16,0 0-6 0,0-6 2 15,0 0 0-15,0 0 0 0,0 2-3 0,0 3 1 16,0 1-1-16,0-2-2 0,0 3-2 16,0-7-6-16,0 0-3 0,0 0-7 15,0 2-7-15,-1-1-5 0,1 1-11 16,-2-1-32-16,1 1-23 0,1-2-39 16</inkml:trace>
  <inkml:trace contextRef="#ctx0" brushRef="#br0" timeOffset="568.8748">26941 5298 214 0,'0'0'52'0,"0"0"-11"0,0 0-12 15,0 0-9-15,0 0-8 0,0 0-1 0,0 0-3 16,0 0-3-16,0 0-1 16,0 0-2-16,-6-17-3 0,6 15 1 15,0 1 0-15,0-1 0 0,0 0 0 16,0 2 0-16,0-1 1 0,0 1 0 0,0-2 0 15,0 2-1-15,0-1 2 0,0 1-2 16,0 0 1-16,5 0 1 0,2 0 1 16,5 9 3-16,1 3 0 0,-2 2-1 15,-2 2 0-15,2 4-1 0,-3 3 0 16,1 0-3-16,-1 1 0 0,-1 3 1 0,1 2 1 16,0 3 0-16,2 0-1 0,-2 2-1 15,0-4-1-15,2-3-1 0,-2-2-1 16,-1-4 1-16,-1-1-1 15,1-4 2-15,0 1 2 0,-1 0-1 0,-2-5 0 16,1 1 2-16,-2 2-2 0,0 0 1 16,-1 1 5-16,0 0-7 0,-2 1 4 15,0-4-3-15,0 6-1 0,0-7 0 16,0 1 0-16,-2-2-1 0,0 0 0 16,-1 2-2-16,0-5 0 0,1 3 0 0,1-7-3 15,-4 4-1-15,4-3 0 0,-1-1-6 16,-2 4-4-16,3-5-7 0,-2 0-12 15,0 1-10-15,3-4-26 0,-1 0-12 16,1 0-37-16</inkml:trace>
  <inkml:trace contextRef="#ctx0" brushRef="#br0" timeOffset="1047.9956">27069 5249 177 0,'0'0'42'0,"0"0"-9"16,0 0-4-16,0 0-2 0,0 0-2 0,0 0-6 16,0 0-4-16,0 0-4 0,0 0-7 15,0 0-2-15,-3-10-3 16,1 10-3-16,2 0 1 0,0 0 3 15,0 0 4-15,0 8 5 0,5 6-1 0,2 6 1 16,0 1 1-16,2 2-1 0,-3 0-1 16,1 1-3-16,-1 0-2 0,1 2-1 15,-3 1 2-15,2-1-1 0,-2 1 0 16,1-2-3-16,-2-9 2 0,0 1-4 16,-2-6 1-16,-1-5 0 0,1 5 1 0,-1-6-2 15,0 0-2-15,2 1-7 0,-2-6-13 16,0 0-30-16,0 0-40 0,0 0-89 15</inkml:trace>
  <inkml:trace contextRef="#ctx0" brushRef="#br0" timeOffset="2320.4944">27448 6093 84 0,'0'0'38'16,"0"0"-2"-16,0 0 1 0,0 0-5 0,0 0-5 16,0 0 0-16,0 0 0 0,0 0-5 15,0 0-3-15,0 0-5 0,-12-25-4 16,10 24-2-16,2 0-3 15,-1-1-2-15,1 0-1 0,-2 1-1 0,2-1 3 16,-1 2-2-16,1-1 2 0,-1-1 0 16,1 0 0-16,-2 1-2 0,2 0 2 15,-1-1 0-15,1 1 0 0,0-1 2 16,-3 2 0-16,3-1 0 0,0-1 0 16,-1 2-1-16,1-1 2 0,0 1-1 0,0-2-2 15,-2 2 1-15,2-2-3 0,0 2-1 16,-1 0-1-16,1-1 1 0,0 1-1 15,0 0 0-15,-2 0 3 0,2 0-1 16,0 3 3-16,-1 9-1 0,1 5 3 16,0 6-2-16,-2 1 0 0,-1 0-3 15,0 2 0-15,1 4 0 0,-4 1-1 16,1 2 1-16,-3 1-2 0,2-2 0 16,0-3 0-16,2-12-1 0,-2 0 1 15,2-7 2-15,1 1-2 0,-3 3 3 0,3-5-1 16,-3 5-1-16,-1-2 1 0,2-4-1 15,-4 4 5-15,4-4-5 0,-2-1 3 16,-3 4-3-16,1-2-2 0,-2 6 0 16,-2-2-1-16,1 3-2 0,-1 0 0 15,0 1 1-15,3 0-1 0,3-5-1 0,-2 2 1 16,5-4 1-16,-1-1-3 0,1 0 2 16,3-5-1-16,-1 0 0 15,2-4 3-15,-1 0-2 0,1 0-1 16,0 1-4-16,0-1-14 0,0 0-11 0,0 2-7 15,0-2-16-15,0 0-14 0,0-4-8 16,3-6-24-16</inkml:trace>
  <inkml:trace contextRef="#ctx0" brushRef="#br0" timeOffset="3191.3206">27605 6081 85 0,'0'0'23'0,"0"0"1"0,0 0-4 16,0 0-2-16,0 0 0 0,0 0-1 15,0 0 0-15,0 0 2 0,0 0-1 0,-6-15-2 16,6 13 0-16,-1 0-4 0,1 1 0 16,-2-1 1-16,2 1 1 15,-1 1 0-15,1-2-2 0,0 2 0 16,0-2-3-16,-1 2-2 0,1-1-1 0,0 1-2 15,0-1 0-15,0 1-2 0,-2 0 0 16,2 0 3-16,0 0 1 0,0 0 6 16,0 0 0-16,0 1 1 0,0 10 0 15,2-1-6-15,0 7 0 0,1 0-1 16,-3 1 1-16,2 6-3 0,-2-1 1 0,0 1-2 16,0 1 1-16,0-1 0 0,0 2 0 15,0-1-1-15,-3 1 1 0,-1 0-2 16,-1-2 1-16,-1 1-2 15,-1-1 0-15,2 0 3 0,-3 1-4 0,1-3 3 16,0 3-3-16,-2-1 0 0,2 0 1 16,-2 2 1-16,-1 0-1 0,0-2-1 15,0 1 0-15,-3-3 0 0,3 1 0 16,-4 0 0-16,2-1 0 0,-2 0 0 16,2-1 0-16,0-1 0 0,0-2 0 0,2-4 1 15,2-2 0-15,0-2 0 0,1-2 1 16,-1 3-2-16,-3-2 0 0,-1 2 0 15,-3 2 0-15,-2 1-1 16,-1-1 0-16,1-1 0 0,5-2 2 0,-2-2 1 16,7-5-2-16,-2 2 0 0,0 0-1 15,4-4 0-15,-3 4 0 0,4-1 1 16,0-4-1-16,1 4 0 0,3-4-3 16,-2 0-1-16,2 0-1 0,-1 0-4 15,-1 1-4-15,1-1-5 0,1 0-4 0,-2 2-7 16,2-2-8-16,-1 0-11 0,1 0-10 15,0 0-13-15,0 0-15 0,0 0-44 16</inkml:trace>
  <inkml:trace contextRef="#ctx0" brushRef="#br0" timeOffset="13000.6515">30692 5986 122 0,'0'0'29'0,"0"0"-1"0,0 0-5 16,0 0-1-16,0 0 0 0,0 0-3 16,0 0-3-16,0 0-8 0,0 0-3 15,0 0-4-15,-21-22-2 0,19 20-1 16,1 2 1-16,-1 0-3 0,1 0 3 0,-1 0 2 16,1 0-2-16,-1 0 1 0,0 0 0 15,1 0 0-15,1 0 2 0,-2 2 2 16,2-2 3-16,-1 1 1 15,1-1 2-15,-2 2 3 0,2-2 2 0,0 0 0 16,0 1-3-16,0-1-3 0,0 0-2 16,0 2 1-16,0-2-1 0,0 0 4 15,0 1-3-15,0-1-1 0,0 0 1 16,6 0-4-16,1 0 1 0,-1 0-2 16,6 0-2-16,-4 0 2 0,5 0 0 0,2 0-3 15,-1 0 0-15,5 0 0 0,-8 0-1 16,9 0 3-16,-2 0-1 0,1 1 1 15,5 1 1-15,0 0 0 16,0-2-1-16,1 1 0 0,1-1-2 0,1 0 1 16,-1 0 0-16,3 0-2 0,2 0 1 15,-2-1 1-15,1-4-1 0,0-1 0 16,-1 2 1-16,2-1-1 0,0 1 5 16,4-1 0-16,-2 0 0 0,2-1-2 15,-5 2-2-15,-2 1-1 0,-2 0 1 0,0 1 1 16,-2-1-2-16,1 2 0 0,-9-1 0 15,3 1 0-15,-8-1 0 0,2 2-3 16,0 0 0-16,2 0 0 0,-4 0 0 16,3 0 2-16,6 0 3 0,-7 0 2 15,7 0-3-15,0 0 0 0,-8 0 1 0,6 0-2 16,-6 0 0-16,-2 0 0 16,3 0-1-16,-1 2 1 0,1-2 0 15,-8 0 0-15,7 1 0 0,-6-1-1 16,1 0 1-16,0 0 0 0,-7 0 0 0,0 0 0 15,0 0 2-15,2 0 1 0,-1 0 0 16,1 0 4-16,-1 0 2 0,1 0 5 16,-1 0-3-16,1 0-2 0,-1 0-3 15,0 0-3-15,1 0-3 0,-1 0 0 16,1 0 0-16,0 0 0 0,-2 0-2 0,0 0-1 16,2 0-2-16,-2-1 1 0,0-1-1 15,1 1 0-15,-1-1 0 16,0 0-3-16,0 1 0 0,0-1-3 15,0 1-1-15,0-1-2 0,0 1-3 0,0 0-9 16,0-1-10-16,0 1-7 0,0-1-4 16,0 0-4-16,-1 1 1 0,-1-1 5 15,0 1 7-15,0-1 8 0,1 2 7 16,-1-1-1-16,1 1 1 0,0 0 1 16</inkml:trace>
  <inkml:trace contextRef="#ctx0" brushRef="#br0" timeOffset="14308.8933">31564 5795 251 0,'0'0'64'0,"0"0"-12"0,0 0-3 0,0 0-7 16,0 0-7-16,0 0-6 0,0 0-12 16,0 0-6-16,0 0-6 0,-17-22-5 15,16 22-1-15,-1-1-3 0,2 1-3 16,-1 0 2-16,1 0-1 0,0 0 2 16,0 0 4-16,4 8-2 0,9 4 1 0,3 1 0 15,1 0 0-15,2-1 2 16,2-1-1-16,2 0 2 0,0-4-2 15,0 1-1-15,0-1 0 0,-1-2 0 16,1 1-2-16,-4 0 3 0,1 0-2 0,-7-1 0 16,1-1 1-16,-5-1-1 0,0-2 1 15,2 3 0-15,-6-3 0 0,-1 1 1 16,-4-2 2-16,0 0 3 0,0 0 4 16,1 0 3-16,1 1-3 0,-1-1 0 15,1 0-3-15,-2 0-3 0,1 0 2 0,-1 0-3 16,0 0 0-16,-4-3-1 0,-8 0 1 15,-5 1-1-15,1 2-1 0,-7 0 2 16,1 8-1-16,1 3-1 0,-1-1 1 16,0 4-2-16,-1 0 1 0,1 1-1 15,-1 0 1-15,0 2-1 0,2 0 3 16,0-2-2-16,-1-2 0 0,2-1 1 16,6-2-2-16,1-3 2 0,6-2 0 15,2-4-1-15,2 2-1 0,3-3-4 16,-1 0-9-16,1 0-21 0,0 0-25 0,0 0-30 15,1-11-28-15,11-2-37 0</inkml:trace>
  <inkml:trace contextRef="#ctx0" brushRef="#br0" timeOffset="14669.4709">31553 5782 451 0,'0'0'67'16,"0"0"-20"-16,0 0-14 0,0 0-12 16,0 0-8-16,0 0-7 0,0 0-4 0,0 0-5 15,0 0-2-15,0 0 0 0,-9-16 1 16,9 18 3-16,0 15 2 0,0 5 3 15,0 10-4-15,0-1 2 0,0-1-2 16,2 0-1-16,1-3 2 0,-2-5-3 16,2-4 0-16,-2-6-1 0,1-1 0 15,-1 1 2-15,-1-8 2 0,2 7-1 16,-1-6-1-16,1-1-1 0,-1 2-2 16,-1-6-1-16,0 0-3 0,0 0-4 15,1 2-8-15,1 0-22 0,-2-1-31 0,0 0-35 16,1 1-25-16,-1-1-61 0</inkml:trace>
  <inkml:trace contextRef="#ctx0" brushRef="#br0" timeOffset="15467.9886">31871 6179 478 0,'0'0'57'0,"0"0"-15"15,0 0-11-15,0 0-12 0,0 0-7 16,0 0-6-16,0 0-3 15,0 0-3-15,-1-77 0 0,1 68-1 0,2 0 0 16,7-4-2-16,3 3 0 0,1 2-1 16,0 1 5-16,3 0-5 0,-5 4 4 15,4 3-4-15,5 0 0 0,0 0 6 16,3 3-7-16,-5 5 6 0,-2 3-5 16,-5 4 1-16,1 1 1 0,-7 3 1 0,0 4 1 15,-4 1-1-15,-1 0 0 0,0 4 1 16,-6-2 0-16,1-2 1 0,-5-2 1 15,4-6 0-15,-1-1 0 0,2-7-1 16,2-3 1-16,-1 3 1 0,0-5 1 16,1 1 3-16,1-2-1 0,2-2-1 15,-1 0 0-15,1 0-2 0,-1 0-1 16,-1 0-1-16,1-2-1 0,-1-3 0 16,1-8 0-16,-1-3-1 0,2 0 1 15,0-7-1-15,5 0 1 0,0 1 0 0,4 1 1 16,0 0-1-16,-1-1 2 0,0 2-2 15,2 2 2-15,-2 0-2 0,1-1 0 16,1 0 0-16,0 1 3 0,1 1-2 16,-4 4 1-16,1 1-1 0,-3 4-1 15,-1 0 2-15,2-1 0 0,-3 2 0 0,1-1 0 16,-1 3 0-16,1-2 0 16,-2 2-1-16,-1 1-1 0,2 1 1 15,-3 3-1-15,0-2-1 0,0 2-1 16,0 0-2-16,1-1 0 0,-1 1 1 0,0 0 0 15,0 0 2-15,-5 12 2 0,-7 6 0 16,-1 6 0-16,1 1-1 0,0-1 0 16,1-1 0-16,0-2 0 0,5-4-1 15,0-3 2-15,3-6-2 0,2-3-1 16,1 5 0-16,0-3 1 0,0 3 1 0,4 4-2 16,1-6 1-16,5 2 1 15,-5-4-1-15,3-1 2 0,1-1-1 16,-5-2-2-16,7 1 0 0,-5-1 0 15,4-2 0-15,3 0 1 0,-3 0 0 0,9 0-3 16,-9 0-5-16,9-4-11 0,-9 3-18 16,-1-5-40-16,0 0-54 0,-2-5-116 15</inkml:trace>
  <inkml:trace contextRef="#ctx0" brushRef="#br0" timeOffset="15661.0166">32516 6133 286 0,'0'0'-144'16</inkml:trace>
  <inkml:trace contextRef="#ctx0" brushRef="#br0" timeOffset="54107.5004">29245 10654 3 0,'0'0'6'0,"0"0"-1"0,0 0 3 15,0 0-4-15,0 0 3 0,0 0-3 16,0 0 2-16,0 0-1 0,0 0-2 16,0 0 1-16,9 8-2 0,-8-7 0 0,1-1 0 15,-2 2 0-15,1-2 1 16,0 1 0-16,2 4 0 0,0-1-1 15,0-1 0-15,3 6 0 0,-5-4 0 0,2 4-1 16,0 0 0-16,-1-4 1 0,-1 4 0 16,0-3-1-16,-1 5 0 0,2 1 0 15,-2-8 1-15,1 8-1 0,-1-6 0 16,0 5 0-16,0 2 0 0,0-9-1 16,2 7-1-16,-1-7 0 0,-1 1 1 0,2 1 0 15,-2-2 2-15,1 0-2 0,-1 1 0 16,2 2-1-16,-2-7 0 0,0 0 1 15,0 0-1-15,1 1 1 16,-1 0 0-16,2 1-1 0,-2-1 1 0,0 1-2 16,1-2-1-16,-1 1-1 0,0-1-6 15,2 0-6-15,-2 1-11 0</inkml:trace>
  <inkml:trace contextRef="#ctx0" brushRef="#br0" timeOffset="55103.884">29304 10651 24 0,'0'0'10'0,"0"0"-2"0,0 0 1 0,0 0-1 16,0 0-4-16,0 0-1 0,0 0-2 15,0 0 0-15,0 0 0 0,-11-5 0 16,11 5 1-16,-2 0-1 0,2 0 1 16,-1 0 1-16,1 0 0 0,0 0 2 15,0 0 2-15,0 0 1 0,-2 0 2 0,2 0 2 16,0 0 3-16,0 0 1 16,0 0-2-16,0 0 1 0,0 0-3 15,0 0-2-15,0 0 0 0,0 0-4 16,0 0 2-16,0 0-2 0,0 0 0 0,0 0-1 15,0 0-2-15,0 0 1 0,0 2-2 16,0 0 1-16,0-1-2 0,0 5 0 16,0 0 0-16,0-1 2 0,0 5-2 15,0-3 0-15,2 1-1 0,-1 3 0 16,2 0 0-16,0-2 0 0,0 2 1 0,1-2-1 16,0 1 0-16,1 5 0 0,-2-5 0 15,3 5 1-15,0-2-2 0,-2-3 2 16,3 3-1-16,-1 3 0 15,-2-4 1-15,1 3-2 0,-1 0 1 0,-1 0 0 16,2 0 0-16,-2 0 0 0,2-1 0 16,-2-3 0-16,-1-1 0 0,1 1 0 15,-1-7-2-15,-1 7 2 0,1-6 0 16,-1-1-1-16,1 1 1 0,-1-1 0 16,1 1 0-16,-1-2 0 0,2 2 0 0,-3-5 0 15,0 0 0-15,0 0 0 0,1 1 0 16,-1 1 0-16,2-2 0 0,-2 1 1 15,1-1 0-15,-1 0 1 16,0 1-2-16,1-1-2 0,-1 0-5 0,0 0-4 16,0-1-6-16,0-7-10 0,0-5-8 15,0 1-6-15,0-4-22 0</inkml:trace>
  <inkml:trace contextRef="#ctx0" brushRef="#br0" timeOffset="55526.6174">29372 10605 137 0,'0'0'32'0,"0"0"-7"0,0 0-8 15,0 0-12-15,0 0-1 0,0 0-4 16,0 0-1-16,0 0 2 0,0 0-1 16,0 0 1-16,-24 11 0 0,24 1-1 15,0 3 2-15,0-4-4 0,0 8 1 16,3-3 1-16,1 0 3 0,2 5-1 0,1-1 1 16,-1-4-1-16,-2-3-1 0,0 1-1 15,2 0 0-15,-1-3 1 0,2 4-1 16,-3-2 0-16,-1-5 1 15,3 6-1-15,-3-5 0 0,-2 1 1 0,2-1-1 16,-1-4 0-16,-1 6 0 0,1-7 2 16,-2 1-2-16,1 1 0 0,-1-3-2 15,0 4 2-15,0-1-1 0,0 5-1 16,0-7-3-16,-1 0-1 0,-1 2-4 16,-1-3-7-16,2 0-9 0,-2 0-10 0,1 2-18 15,2-5-19-15</inkml:trace>
  <inkml:trace contextRef="#ctx0" brushRef="#br0" timeOffset="55943.9468">29364 10669 161 0,'0'0'44'16,"0"0"-7"-16,0 0-1 0,0 0-5 0,0 0-3 16,0 0-2-16,0 0-10 15,0 0-5-15,0 0-5 0,0 0-6 16,-22-30-5-16,22 30-2 0,0-2 4 0,0 2 1 15,0 0 3-15,1 9 0 0,8 8-2 16,0 6 0-16,2-1 0 0,-2 5 1 16,0 0 0-16,1 3-3 0,0 1 2 15,-1-1 1-15,0 0-1 0,-1-1 0 16,1-3 0-16,-2-6-2 0,0-4 0 0,-1 0-2 16,-3-7-3-16,1 0-2 0,-1 1-1 15,-2-5 0-15,2 0-1 0,-3-5-1 16,0 0 3-16,0 0-2 0,2 1-1 15,-2 0-18-15,0-1-12 0,1 0-17 16,-1 2-27-16</inkml:trace>
  <inkml:trace contextRef="#ctx0" brushRef="#br0" timeOffset="56289.2158">29388 10994 122 0,'0'0'25'0,"0"0"-6"0,0 0-9 0,0 0-7 16,0 0-8-16,0 0-3 16,0 0-3-16,0 0 3 0,0 0-1 15,-10-11 0-15,10 11-4 0,0 0-3 16,0 0-11-16,4 0-24 0</inkml:trace>
  <inkml:trace contextRef="#ctx0" brushRef="#br0" timeOffset="64543.6535">30503 10432 200 0,'0'0'48'16,"0"0"-8"-16,0 0 0 0,0 0-8 16,0 0-9-16,0 0-7 0,0 0-5 15,0 0-5-15,0 0 0 0,0 0-1 16,-26-27-3-16,24 26-4 0,2-1-5 16,-2 0 2-16,2 2 0 0,0-1 2 15,0 1 6-15,0 0-3 0,0 0 0 16,0 0 0-16,0 0 1 0,0 0 0 0,5 0 1 15,0 0-2-15,-1 0 1 0,3 3 1 16,-4 0 0-16,0-1-1 0,3 1-1 16,-3-1 1-16,0 2-1 0,0-1 1 15,0 0 1-15,-2 0-2 0,2 0 1 16,0 0-1-16,0 0 0 0,-3-3 2 0,0 0 1 16,0 0-2-16,1 2 2 0,1-1 1 15,-1-1 3-15,1 0 1 0,6 0 2 16,-2 0-1-16,6 0-2 15,3-3-2-15,-1-5-2 0,0 1 2 0,-4-1-5 16,-3 4 3-16,-1-3 0 0,4-1 1 16,-1-3 3-16,3-6-6 0,0-1 1 15,2 0-4-15,0-2 1 0,-3 0-2 16,-2 7 2-16,0 0 1 0,-4 6-2 16,-3 4-1-16,1 0-6 0,-3 3-2 0,0-2-6 15,0 2-7-15,1-1-16 0,1 1-29 16,-2-2-15-16,1 2-25 0</inkml:trace>
  <inkml:trace contextRef="#ctx0" brushRef="#br0" timeOffset="65067.8365">30515 10404 343 0,'0'0'51'15,"0"0"-12"-15,0 0-13 0,0 0-9 16,0 0-4-16,0 0-1 0,0 0-1 0,0 0-3 15,0 0 0-15,-21-14-1 0,20 13-3 16,1 1 0-16,-1-2-2 0,1 2 0 16,-2-2-2-16,2 2 0 0,0 0 0 15,0 0 0-15,0 0 0 0,0 0 1 16,0 2 2-16,0 3-3 0,3 5 1 0,3 4-1 16,-2-6 0-16,5 5 0 0,-2-1 0 15,-3-4 0-15,4 2 0 0,-1-2 0 16,-2-2 5-16,3 0-6 0,-1-1 6 15,0-1-5-15,-1-2-2 0,4-1 5 16,-4-1 0-16,5 0 4 0,5-6-1 16,-1-3 3-16,2-3-5 0,-1-3 3 15,-3 0-5-15,0-2 1 0,2-3-2 16,-2-1-1-16,1-3 0 0,1-1-2 16,0 1 0-16,0 3 0 0,-1 3-1 0,-5 6-2 15,0 1-2-15,-2 2-2 0,-4 7-4 16,4-4-6-16,-4 3-12 0,0 0-18 15,1 2-19-15,-1 1-27 16,2 0-23-16,0 7-47 0</inkml:trace>
  <inkml:trace contextRef="#ctx0" brushRef="#br0" timeOffset="65577.5797">30575 10539 240 0,'0'0'55'0,"0"0"-13"16,0 0-9-16,0 0-7 0,0 0-8 16,0 0-3-16,0 0-6 0,0 0-4 15,0 0-1-15,0 0-3 0,-17-13-1 16,17 13 0-16,-1 0 1 0,1 0 1 0,0 0 0 16,0 0 1-16,0 5 1 15,0 5-2-15,1-3 3 0,1-2-2 16,1 2 2-16,-1-3 0 0,5 5 1 15,-1-4 3-15,-3-2-3 0,3 2 5 0,-2-4-4 16,1 1 2-16,5-2 0 0,-4 0-2 16,4 0 2-16,5 0-4 0,-1-3 0 15,4-5-1-15,-2-2-4 0,0-3 1 16,0-3-2-16,1-2-3 0,1-5 4 16,-1 0-2-16,2-1 2 0,0-2 0 0,0 1-2 15,-1 1 1-15,-2 2-1 0,0 0 0 16,-3 4-1-16,-4 4-3 0,-1 4-2 15,-2 2-7-15,-4 5-15 16,1 0-30-16,-3 3-36 0,0 0-41 0</inkml:trace>
  <inkml:trace contextRef="#ctx0" brushRef="#br0" timeOffset="66418.3378">29742 10881 56 0,'0'0'0'0,"0"0"-2"16,0 0-7-16,0 0-10 0</inkml:trace>
  <inkml:trace contextRef="#ctx0" brushRef="#br0" timeOffset="66769.7265">30593 10817 33 0,'0'0'3'0,"0"0"-6"0,0 0-4 0,0 0 0 16,0 0 0-16,0 0-2 15,0 0 6-15</inkml:trace>
  <inkml:trace contextRef="#ctx0" brushRef="#br0" timeOffset="79359.82">3893 3937 218 0,'0'0'40'0,"0"0"-10"15,0 0-8-15,0 0-8 0,0 0-4 16,0 0-2-16,0 0-4 0,0 0-1 15,0 0-4-15,-18-20-2 16,18 19 1-16,0-1-1 0,0 2-1 0,0-1 3 16,0 0 1-16,0-1 3 0,0 2 1 15,0-1-1-15,0-1 1 0,0 0-2 16,0 1-3-16,0-1 3 0,0 1-4 16,0-1 3-16,0 1 0 0,0-1 2 15,0 1 0-15,0-1-1 0,0 1 1 0,0-1-2 16,0 1 0-16,0-1 1 0,0 0 1 15,0 1 0-15,0-1 2 0,0 1 0 16,0 0 1-16,0-1 1 0,0 1-4 16,3-1 1-16,-3 1-3 0,0-1-1 15,0 0-1-15,0 1-2 0,0-1 0 0,0 1-2 16,0-1 0-16,0 1 1 0,3 0 2 16,-3-1 2-16,3-3 1 15,0 0 0-15,4 0 0 0,0-1-1 16,0 1 0-16,1 1 2 0,-4 2-1 0,2-3-1 15,1 4 0-15,2-2-1 0,-2 0-2 16,-3 1 1-16,8 0-1 0,-8 2-3 16,8 0-1-16,2 0 0 0,-1 1 1 15,0 3 2-15,-1 6-2 0,-5 2 0 16,4 1 6-16,-2 7-1 0,-3 3 8 0,0-1 1 16,-5 4-2-16,-1 0 1 0,0-3-10 15,0-4 0-15,0-3 1 0,-4 0-1 16,1 2 8-16,-3 1 1 15,3-6-1-15,-3 1 1 0,2-7-4 0,3-2 0 16,-2 0 1-16,3-5 0 0,0 0 4 16,0 0 4-16,0 1 2 0,0 1 6 15,0-2 4-15,0 0-1 0,0 2 0 16,0-2-10-16,0 0-6 0,0-11-3 16,3 0 0-16,2-4 1 0,0 0 2 0,-1 1-2 15,2-6-2-15,1 1 0 0,-1 1-1 16,1-1 0-16,-1 6 2 0,1-4 1 15,-2 0-2-15,-1-1-2 16,6-5-2-16,-4-1 1 0,1 1-5 0,-1 1 7 16,2 2-2-16,-2 5 1 0,-1 1 2 15,-4 5-2-15,2-2 4 0,0 2-1 16,0 5 0-16,-2-1 2 0,-1 5 2 16,0-2-3-16,0 2 0 0,0-1-3 15,2 1-2-15,-2-2-2 0,0 2-4 0,0-1-2 16,0 1 2-16,0 0 1 0,0 0 5 15,-3 6 2-15,0 3 0 0,-3 5 0 16,2 0-1-16,-1 1 1 0,1-2-1 16,-3 2 0-16,1-1 2 0,5-3-4 15,-2 5 8-15,1-3-5 0,2-1 3 0,0 4-2 16,0-1-2-16,6 4 0 16,3-4-2-16,2-3 0 0,1-3 0 15,2 0 1-15,1-1-1 0,2-2 1 16,-4-2 0-16,3 0-2 0,0-3 1 0,0 1-2 15,4-2 0-15,-1 2-5 0,-6-2-8 16,7 0-10-16,-11 0-9 0,-1 0-6 16,-2 0-5-16,-6 0 3 0,0 0 8 15,5 0-8-15,-1 0-12 0,2 0-35 16</inkml:trace>
  <inkml:trace contextRef="#ctx0" brushRef="#br0" timeOffset="79967.8808">3819 3516 352 0,'0'0'70'0,"0"0"-13"16,0 0-16-16,0 0-8 0,0 0-8 0,0 0-6 15,0 0-4-15,0 0-5 0,0 0-5 16,0 0 0-16,-15-20-4 0,15 12-1 16,9-3 2-16,4-2-2 0,6 2 2 15,2 1 0-15,3-1-2 0,2 0 0 16,1 2 0-16,-1 0-3 0,0 1-1 0,0 2-4 16,-4 2 2-16,1 1 3 0,3 1 3 15,0 0 1-15,1 1-1 16,-9-1-4-16,5 2-1 0,-3 0-3 15,-5 0 0-15,3 0-4 0,-7 0-3 0,-7 0-6 16,5 3-6-16,-5 1-8 0,-1-2-14 16,1 0-23-16,-4 3-41 0,-6 4-61 15</inkml:trace>
  <inkml:trace contextRef="#ctx0" brushRef="#br0" timeOffset="80326.18">4734 3850 550 0,'0'0'46'0,"0"0"-10"15,0 0-15-15,0 0-8 0,0 0-9 0,0 0-3 16,0 0-3-16,0 0-3 0,0 0 1 16,0 0 1-16,6 7 2 0,7-7 2 15,7-3-1-15,9-3-1 16,-3 0 0-16,0-1-3 0,-1 2-6 0,-1-2-7 15,-2 6-19-15,-2 1-27 0,-5 0-35 16,-5 3-58-16,-2 4-97 0</inkml:trace>
  <inkml:trace contextRef="#ctx0" brushRef="#br0" timeOffset="80537.5886">4712 4169 576 0,'0'0'51'16,"0"0"-14"-16,0 0-13 0,0 0-12 16,0 0-4-16,0 0-4 0,0 0-2 15,0 0-1-15,0 0-1 0,0 0-1 16,93-73-1-16,-67 68 0 0,3 0-4 16,1 3-1-16,2-1-9 0,0 3-7 0,0 0-15 15,-8 0-60-15,0 6-61 0,-3 0-129 16</inkml:trace>
  <inkml:trace contextRef="#ctx0" brushRef="#br0" timeOffset="84823.8322">7184 3593 439 0,'0'0'64'0,"0"0"-20"16,0 0-11-16,0 0-10 0,0 0-7 15,0 0-6-15,0 0-2 0,0 0-4 0,0 0-2 16,0 0-2-16,-12-54-1 0,12 49-1 16,0-2-2-16,0-3 0 15,0 5-1-15,0-4-2 0,6 0 2 16,0 0-1-16,2 1 0 0,-2 2 1 0,9 1 1 15,-8 0 0-15,10 0 1 0,-8 4-2 16,4 1 1-16,0 0-1 0,-3 0-4 16,3 2-1-16,-1 9 0 0,-4 5 3 15,4 6 3-15,-5 4 3 0,-4 4 1 16,-3 4 0-16,0 1 1 0,0-2 1 0,-6 1-2 16,0-6 0-16,-1-2 1 0,-1-3 0 15,3-6 1-15,-1-4-1 16,2-5 1-16,4-4-1 0,-3 1 2 15,3-5 1-15,0 0 1 0,0 0 2 0,0 0 4 16,0 0 1-16,0 1 2 0,0-1 0 16,0 0-5-16,0 0-2 0,0 0-4 15,0-11-1-15,0-6 0 0,0-5-1 16,6-1 0-16,0 3 1 0,0-5-1 16,-1 2 1-16,1-3 0 0,1 2-1 0,-1 0-1 15,0 0 1-15,2 1-2 0,-2 1 1 16,0 7-1-16,-3 2 0 0,0 3 0 15,0 5 1-15,0 3-1 16,-3 2 1-16,0-1 0 0,0 1-1 0,1-2 1 16,-1 0-1-16,2 2 0 0,-2-1 0 15,2 1 0-15,-2-1 0 0,0 1-2 16,2-2 2-16,-2 2-2 0,0-1 1 16,1 1 0-16,-1-2-2 0,0 2-2 15,0 0-2-15,0 0 0 0,0 0 3 0,0 0 2 16,0 0 2-16,0 5 1 0,0 4 0 15,-5 7 0-15,2-7 1 0,-3 8 2 16,3-2-3-16,0-4 0 0,-1 6 0 16,1-2 0-16,0-5 0 0,0 7 0 15,-1-1 0-15,4-5 1 0,-3 9-1 0,3-3 2 16,0-1-2-16,0 6 1 16,3-4-2-16,7-3 0 0,-1-1-1 15,1-2 0-15,3-3-2 0,1-2-1 16,2 0 2-16,3-2 0 0,3-4 0 0,2-1-10 15,2 0-8-15,4-1-14 0,1-8-29 16,1 4-27-16,-2-5-46 0</inkml:trace>
  <inkml:trace contextRef="#ctx0" brushRef="#br0" timeOffset="85884.6673">8495 3659 451 0,'0'0'66'0,"0"0"-15"16,0 0-16-16,0 0-5 0,9-78-9 15,-9 65-6-15,0-6-4 0,0-2-2 16,0 4-1-16,-4-1-3 0,-2 2-1 16,-2 5-2-16,0 1-2 0,-4-1-3 15,-3 5 1-15,-3 4 0 0,-5 0-2 0,0 2 0 16,1 4-2-16,0 6 1 0,2 3 1 15,3 2 2-15,-2 3-1 0,4 4 2 16,1 0-2-16,4 3 1 0,3-1-2 16,0 0 1-16,5-1-1 0,2 0 0 15,0-3 1-15,5-4-1 0,3 0 1 0,5-3 1 16,1-2 0-16,1-2 0 16,-5-4 0-16,6-1 2 0,3-3-1 15,-2-1 0-15,8 0 0 0,-2-5-1 16,-1-8 2-16,1-2 2 0,-2-3-1 0,-3-3 0 15,2-4 2-15,-4 1-1 0,-6-3 3 16,2-1 0-16,-2-3-1 0,-3 2-1 16,-1-3 2-16,-2 2-2 0,-2-1 0 15,-2 3 1-15,0 3 2 0,-3 9 3 16,-2 0 0-16,4 7-1 0,-1 4 0 0,1 1-5 16,1 4 0-16,0-2-3 0,0 2-2 15,0-1-2-15,0-1-4 0,-3 2 0 16,3 0 1-16,0 0 3 15,-3 14 3-15,3 7 2 0,0 8-1 0,0 2 0 16,0 3-2-16,0 3-2 0,3 2-3 16,1 6 0-16,-1-2 2 0,3 3 3 15,-1-3 1-15,-1-4 0 0,3-6-4 16,-3-5-2-16,2-7-2 0,-1-8-9 16,2-2-2-16,0-5-4 0,3-5-5 0,9-1-2 15,1-7-5-15,8-9-2 0,-2-6 1 16,1-3 7-16,-1-3 8 0,-1-1 9 15,-2 0 11-15,0 1 2 0,-3 1 12 16,-1 4 8-16,-3 3 9 0,-6 6 6 16,-4 5 3-16,-2 2 4 0,0 3-4 15,-2 1 1-15,1 0-7 0,-3 3-4 16,0-1-6-16,0 1-5 0,0-6-3 16,0-2-3-16,0-3 0 0,0 0-2 15,0 1-1-15,-3 1-1 0,-1-3-1 0,1-7 0 16,-3 3-2-16,2-5-3 0,1 5-1 15,-2 0-1-15,2 0 1 0,-1 3 1 16,0-3-1-16,1 6 0 0,2 0-1 16,-2-1-1-16,1 6-2 0,2 2 2 15,0 3 0-15,-1-3 0 0,1 3 2 0,0-1-2 16,-2 0 1-16,2-1 0 0,0 0-1 16,0 1-1-16,-1 1 0 15,1-2-1-15,0 2 1 0,-2 2 3 16,2 11-1-16,0 9 0 0,-1 6 0 0,1 4 1 15,0 4 0-15,0 1 3 0,0 3-4 16,0-1 2-16,0 1-3 0,0-7 0 16,4-3-1-16,2-5 3 0,4-4-2 15,2-3 2-15,4-3-2 0,5-4-3 16,5-5-10-16,5-6-15 0,2-2-43 0,6-10-89 16,3-9-134-16</inkml:trace>
  <inkml:trace contextRef="#ctx0" brushRef="#br0" timeOffset="86587.3517">6815 2933 366 0,'0'0'66'0,"0"0"-11"0,0 0-18 15,0 0-10-15,0 0-7 0,0 0-3 16,0 0-4-16,-26-78-1 0,20 71-3 0,-1 2-6 16,-2 0-3-16,-2 5 0 0,-5 0-3 15,-3 5 2-15,0 8-1 0,0 4-2 16,6 5 0-16,-1 2 0 15,7 3-2-15,-2 7 7 0,-1 3 0 0,4 3 2 16,5 1-1-16,-1 1 0 0,2 2 6 16,0-3-4-16,3 2 5 0,6 1-5 15,1 1-4-15,0-1 2 0,0 4-1 16,3-2 0-16,2 3-1 0,-1-2 1 16,-1-1-2-16,1-5 2 0,-2-5-1 0,0-5-1 15,-1-4-1-15,-1-3 2 0,-2-1-2 16,-1-2 3-16,-3-7 4 0,-1 1-7 15,-2-4 6-15,-1-1-7 0,0 5-1 16,-8 0-16-16,-7 4-43 0,-3-1-63 16,-6-1-95-16</inkml:trace>
  <inkml:trace contextRef="#ctx0" brushRef="#br0" timeOffset="86967.8441">6436 4302 467 0,'0'0'57'16,"0"0"-12"-16,0 0-20 0,0 0-11 16,0 0-8-16,0 0-4 0,0 0 3 15,0 0-4-15,110-25-2 0,-65 19 2 16,7-1-1-16,4 0 3 0,9 0 1 0,6-2 0 16,6-2-2-16,8-1-3 0,3 1 0 15,5 2 0-15,-2 0-2 16,6 0-2-16,0 2 0 0,4-2-4 15,-1 4-3-15,0 1-15 0,1-1-5 0,1 1-2 16,-2 1-9-16,0 1-15 0,-4-3-15 16,-2 3-17-16,-8-3-22 0,-2 1-4 15</inkml:trace>
  <inkml:trace contextRef="#ctx0" brushRef="#br0" timeOffset="87600.8332">7292 4645 363 0,'0'0'54'15,"0"0"-18"-15,0 0-2 0,-6-99 1 16,1 78 4-16,0 1-11 0,1 6-4 16,-2 1-8-16,-1-2-4 0,0 5-6 15,-3-4 0-15,2 7 1 0,-2 3-3 16,2-3-3-16,-3 5-2 0,-6 2-2 0,1 0 2 16,-7 7-1-16,3 5 1 0,4 3 0 15,-1 3 0-15,2 4 6 0,1 2-7 16,2 2 7-16,6 3-4 0,0 1-2 15,3 2 1-15,3 1-2 0,0 2 1 16,2 2-1-16,5 1 4 0,2 3-4 16,2 1 4-16,-2 2-2 0,1 2 0 15,-1-3 0-15,-2 0 0 0,-1-2 0 16,-2 0 0-16,-2-3 4 0,-2-2-3 16,0-1 4-16,0-3-2 0,-2-3-4 0,-5-6 2 15,1-2-2-15,-1-7 0 0,1-2 1 16,-4-2 1-16,6-3-1 0,-9 2-1 15,0-2 1-15,-6 0-3 16,-3 0 0-16,-1-1-2 0,3-1-8 0,2-4-12 16,6-1-26-16,4 0-38 0,-6 0-42 15,10 0-71-15</inkml:trace>
  <inkml:trace contextRef="#ctx0" brushRef="#br0" timeOffset="88340.2411">7988 5146 310 0,'0'0'70'0,"0"0"-12"0,0 0-16 0,0 0-12 16,0 0-10-16,0 0-3 0,-6-92-2 15,0 73-2-15,-3 2-1 0,1 6 0 16,1-1 3-16,-4 2-2 15,4 2 2-15,-4-3-4 0,-1 4-4 0,5 1-2 16,-6-2-5-16,4 4-2 0,5 0-1 16,-9 3-2-16,3 1-1 0,-5 0 1 15,-4 7-1-15,2 7 4 0,1 4 1 16,-1 5 1-16,4 2 0 0,1-1-1 16,2 0-1-16,6-8-1 0,2 3 1 0,2-1 2 15,0-1-2-15,6 4 0 0,-1-7 4 16,3-1-4-16,1-2 4 0,-3-3-6 15,1 0 2-15,1-6 1 16,-2 0 2-16,3-2 2 0,8 0-3 0,-4-4 1 16,3-8-4-16,-1-1 3 0,0-7-4 15,0-2 2-15,4-4 1 0,-2-3 0 16,2-1 0-16,-3-2 0 0,-2-3 1 16,-2 0-1-16,1 0 2 0,-6 0 1 15,-1 2 0-15,1 1 0 0,-4 4 2 0,0 8 0 16,-3 0 4-16,3 6 0 0,-3 0 2 15,0 3 0-15,0 4 2 0,0 1-3 16,0 6-1-16,0-2-3 16,0 2-3-16,0-1-1 0,0-1-2 0,0 2-1 15,0-3-3-15,0 2-1 0,0 1 2 0,0 0 1 16,0 7 3-16,4 8 1 16,2 10 0-16,0 4-1 0,0 4-1 15,-2 5 0-15,4 1-4 0,-2 4 2 16,0 1 0-16,-3-1 1 0,3 0 0 0,-2-1 4 15,2-6 1-15,-2-3-8 0,2-4 1 16,1-5-13-16,1-4-22 0,3-3-25 16,-4-5-66-16,5-4-66 0</inkml:trace>
  <inkml:trace contextRef="#ctx0" brushRef="#br0" timeOffset="88767.9755">8521 5188 497 0,'0'0'77'15,"0"0"-22"-15,0 0-19 0,0 0-18 16,0 0-7-16,0 0-6 0,0 0-1 16,0 0 2-16,0 0-6 0,0 0-1 0,0-88-1 15,0 63 2-15,0 2 0 0,-1-2 2 16,-2 0-2-16,-1-3 0 0,1-1-2 15,-3-3 5-15,2 0-4 0,-2 0 1 16,0 3 0-16,-1 2 0 0,1 4 1 16,2 5 1-16,-1 2-1 0,2 7 2 15,2 2 0-15,-2 3 0 0,3-1 2 16,-3 1-3-16,3-1 0 0,0 1-1 16,0 4-3-16,-1-1-1 0,1 1 1 15,0 0-1-15,0 0 2 0,0 13 2 0,0 7 0 16,0 7-2-16,0 3 2 0,1 1-4 15,-1 4 4-15,3-1-1 0,-3 2 0 16,3-2 1-16,-2-2-1 16,1-1 0-16,1-4 0 0,0-4-1 0,0-7-2 15,1-2-4-15,4-2 0 0,-3-4-3 0,4 1-4 16,4-2 1-16,4-4-5 16,10 0-18-16,5-3-32 0,0-3-63 15,6-4-74-15</inkml:trace>
  <inkml:trace contextRef="#ctx0" brushRef="#br0" timeOffset="89042.8373">9123 5106 723 0,'0'0'13'0,"0"0"-1"0,0 0-3 16,0 0-5-16,0 0-4 0,0 0-6 0,0 0-6 15,0 0-26-15,0 0-59 0,0 0-160 16,0-49-63-16</inkml:trace>
  <inkml:trace contextRef="#ctx0" brushRef="#br0" timeOffset="93768.7074">14444 4447 281 0,'0'0'39'16,"0"0"-4"-16,0 0-3 0,0 0-2 0,0 0-1 15,0 0-2-15,0 0 4 0,0 0-3 16,0-79 1-16,2 75-7 0,-2 4-5 16,0-7-5-16,0 2-7 0,0-1-3 15,0 1-3-15,0 1-2 0,-3 2-2 16,-6-1 1-16,-8 1 0 0,1 2 1 0,-7 6 0 16,1 4 1-16,1 1 0 0,0 1 0 15,3 3 0-15,0 0-1 0,1 0 0 16,2 0 1-16,2 2-4 15,6 1 0-15,1-6 5 0,5 6-2 0,1 2 9 16,0 1-4-16,1 7-2 0,5-7 0 16,6-2-1-16,-1-2 2 0,5-5-1 15,3-1 0-15,0-5 0 0,2-1 0 16,1-5-1-16,1 0 1 0,-1-4 0 16,0-4 0-16,-1-6 1 0,0-1-1 0,-3-5 0 15,-2-3 2-15,0-1-3 0,-3-2 4 16,-1-1-1-16,-5 1 3 0,-3 0 2 15,-1 1-3-15,-1-2 1 16,-2 0-2-16,0 0 3 0,0-1-1 0,-6-2-1 16,0 1 0-16,0-1 2 0,-2 3 0 15,-1-2 0-15,3 3-1 0,0-1-1 16,2 2 1-16,-2 7 5 0,2 0 0 16,4 8 0-16,-1 3 0 0,1 1-4 15,0 6-2-15,0-1-2 0,0 1-5 0,0-2-1 16,0 2-1-16,0 0 0 0,0 9 3 15,4 12 1-15,4 7 1 0,1 6-3 16,0 7 3-16,1 2-3 0,-3 5 3 16,2 1-2-16,0 0 1 0,-1-2-2 15,-1-6 0-15,2-3 1 0,-3-5-6 0,2-2 3 16,-3-4-9-16,1-3-13 16,-3-7-20-16,0-8-49 0,1 3-37 15,-1-5-80-15</inkml:trace>
  <inkml:trace contextRef="#ctx0" brushRef="#br0" timeOffset="94160.2969">14833 4622 558 0,'0'0'40'0,"0"0"-17"16,0 0-1-16,0 0-5 15,0 0-1-15,0 0-10 0,32-94-3 0,-25 66-5 16,2 2 2-16,1-1 5 0,-1-1-4 16,-2 3 4-16,-1-1-2 0,-2 2-3 15,-2-1 1-15,-2 1 0 0,0 0-1 16,-6 3 1-16,2 5-2 0,-2 0 1 16,3 7 0-16,-2 0-1 0,1 0 1 0,0 5-1 15,3 2-3-15,1 2-1 0,-2-1 1 16,1 1-1-16,-4 12 3 0,1 10 0 15,-2 5 0-15,6 3 0 0,0 0 1 16,0 0 0-16,0-1 1 0,4-1-1 16,2-1 1-16,0 1-4 0,1-2 0 15,-1-1 4-15,0-2-4 0,1 1 8 16,0-5-7-16,3-1 1 0,-4-5-2 16,3-1-5-16,0-3-8 0,2-2-12 15,7 1-14-15,-1-4-37 0,6-1-37 0,3-3-82 16</inkml:trace>
  <inkml:trace contextRef="#ctx0" brushRef="#br0" timeOffset="94409.7112">15452 4473 522 0,'0'0'72'16,"0"0"-22"-16,0 0-21 0,0 0-14 15,0 0-9-15,0 0-4 0,0 0-2 16,0 0-3-16,0 0-1 0,0 0-4 0,62-55-6 16,-36 49-7-16,1 2-13 0,0 2-20 15,1-1-38-15,-1 3-43 0,-7 0-55 16</inkml:trace>
  <inkml:trace contextRef="#ctx0" brushRef="#br0" timeOffset="94596.8526">15454 4667 443 0,'0'0'71'0,"0"0"-20"0,0 0-18 15,0 0-17-15,0 0-12 16,0 0-9-16,0 0-4 0,0 0-7 0,104-36-20 16,-69 25-35-16,3 2-53 0,2 1-75 15</inkml:trace>
  <inkml:trace contextRef="#ctx0" brushRef="#br0" timeOffset="95182.9767">16466 4471 490 0,'0'0'65'0,"0"0"-10"0,0 0-13 16,0 0-15-16,0 0-10 0,-29-80-8 0,26 70-4 16,0-2-3-16,1 2-1 0,2 6-1 15,0-2-1-15,0 1-1 0,0 5-4 16,0-2 0-16,0 2 1 15,2-1 0-15,8-1 2 0,5 2 1 0,10 0-2 16,-4 7-1-16,1 8 2 0,-2 1 1 16,2 3-2-16,-1 2 2 0,-2 0-3 15,-1 4 3-15,-5-2 3 0,-2 2-3 16,-5-1 4-16,-3-6-5 0,-2 1 0 16,-1-1 2-16,0-6 1 0,-4 3 1 0,-2-4 3 15,5-7-1-15,-2 1 4 0,3-5 2 16,-6 0-1-16,2 1 1 0,-6-1-1 15,-2 0-2-15,2-3 2 16,-2-5-1-16,4 1-1 0,1-6-4 0,1-4-1 16,6-1 0-16,0-8-5 0,0 0 4 15,6-1-6-15,5 0 3 0,2-1 2 16,2 1-3-16,3 0 1 0,-2 2-3 16,3 2-1-16,-2 5-1 0,-1 3-3 15,2 1-5-15,-1 4-3 0,3 2-12 0,0 4-25 16,2 1-20-16,-6 3-31 0,6 0-25 15,-3 0-39-15</inkml:trace>
  <inkml:trace contextRef="#ctx0" brushRef="#br0" timeOffset="95868.6581">17345 4502 510 0,'0'0'51'0,"0"0"-6"0,0 0-11 16,0 0-19-16,0 0-5 0,0 0-1 16,15-79 0-16,-14 68-1 0,-1 5 0 15,0-6-3-15,0 6-3 0,0-6-3 16,0 0 2-16,-1 5-3 0,-4-1-1 16,1 5-1-16,-5-4-4 0,2 3-3 0,-6 4-1 15,-6 0-1-15,-4 7 4 0,-6 10 3 16,0 3-1-16,1 4 3 0,2 1-3 15,4-1-3-15,4 0-8 16,7-2-1-16,3-6 4 0,4 2 0 0,4-1 11 16,0-5 0-16,0 5-3 0,0-7-5 15,6 0-1-15,-2-3 0 0,5-2 4 16,0 1 6-16,4-6 2 0,6 0 0 16,1-2-2-16,6-9-1 0,-2 1-3 15,-2-3-2-15,0-1 1 0,-2 0 0 0,-3-1 3 16,-1-1 5-16,-1-2 1 0,-2 0 5 15,-2 0 1-15,0-2 9 0,-2-1-1 16,-1-2-1-16,-4-3 5 0,1-2-9 16,-4-4 5-16,-1-3-7 0,0-3 0 15,0-1-1-15,0 0 0 0,-3 4 5 0,-1 4 0 16,1 8-3-16,-2 3 1 16,4 8-2-16,-1 6-2 0,1 1-4 15,1 5-4-15,0 0-1 0,0 0-1 16,0 2 1-16,0 18 1 0,0 10-1 0,0 13-1 15,0 3 0-15,0 3-1 0,1 2-2 16,1 3 0-16,-1-2 4 0,1-1 1 16,1-2-4-16,0-4-9 0,1-4-7 15,2-6-7-15,2-7-7 0,1-6-16 16,3-4-39-16,-1-6-47 0</inkml:trace>
  <inkml:trace contextRef="#ctx0" brushRef="#br0" timeOffset="96441.1791">17781 4277 443 0,'0'0'52'0,"0"0"-16"16,0 0-15-16,0 0-10 15,0 0-6-15,0 0-3 0,0 0-2 0,0 0-1 16,0 0 0-16,0 0-2 0,-77 55 2 16,69-30 1-16,0 4-1 0,2 1 2 15,2-2-1-15,1 1 0 0,1 0 4 16,2-2-4-16,0 0 4 0,2-2-4 16,2-4-1-16,5-3 2 0,2-4-2 15,-2-3 1-15,4-6 3 0,5-3-1 0,2-2 1 16,5 0 0-16,1-5-5 0,1-10 0 15,-1-1-2-15,3-4 3 0,-2-3 4 16,1 0-1-16,-4-2-2 0,-3-2 1 16,-3 0-3-16,-4-1 4 0,-2 1 4 15,-6-4-2-15,-1 1 2 0,-5-1-1 0,0 1 3 16,-5 0-2-16,-6 2 5 16,-2 4 2-16,-7 3-2 0,-2 5-2 15,-4 5-4-15,-3 6-4 0,0 5 0 16,-2 0 0-16,4 12-2 0,0 4 2 0,2 4-2 15,3 3 0-15,5 2-3 0,4-3 2 16,3 1-2-16,6 0 2 0,2-2 1 16,2-1 1-16,4 0 1 0,8-2 1 15,1-2-2-15,4-2 2 0,1-2-1 16,5-3 2-16,1-1 0 0,1-1-1 0,1-2-2 16,0-2 0-16,0 0 0 0,-7-1 0 15,1-2 1-15,-1 0-1 16,-6 0-2-16,6 0-5 0,-8 0-9 15,-5-2-16-15,3-1-41 0,-6 0-66 0,-2 0-117 16</inkml:trace>
  <inkml:trace contextRef="#ctx0" brushRef="#br0" timeOffset="96669.93">18263 4550 649 0,'0'0'11'0,"0"0"-11"0,0 0-11 0,0 0-41 16,0 0-102-16,0 0-145 0</inkml:trace>
  <inkml:trace contextRef="#ctx0" brushRef="#br0" timeOffset="104608.6778">28267 10689 166 0,'0'0'48'0,"0"0"-9"15,0 0-11-15,0 0-4 0,0 0-2 0,0 0 1 16,0 0 0-16,0 0-6 16,0 0-3-16,-3-53-5 0,3 52-5 15,0-1 1-15,0-3 0 0,0 1-2 16,6-2 0-16,0-1 0 0,4 4-2 0,8 2 0 15,-1-1 0-15,5 2-1 0,-1 0 0 16,-2 2-1-16,-1 2 0 0,0 4 1 16,-3 1-1-16,-1 2 1 0,-2 3 1 15,-3 1-1-15,-1 0 0 0,-2-1 1 16,-3 1 0-16,-2-3 2 0,-1 1 0 0,0 5-1 16,0-5 0-16,-1 5 1 0,-1-7 0 15,1-7 1-15,1 2 2 16,0-6 4-16,0 0 4 0,-2 0 8 15,2 1-3-15,-1 1 1 0,-1-2-6 0,-2 0-4 16,-1 0-1-16,-3-4-3 0,-1-6 0 16,4 1-1-16,-4-4-1 0,3-3-1 15,3 6 0-15,-1-8-2 0,1 1 0 16,0 5 0-16,2-6 0 0,1 8 0 16,0-3 0-16,0-5-1 0,4 4 0 0,5-6-1 15,0 3 1-15,5 0 0 0,-1 1 0 16,3 1-1-16,1 1-4 0,1 3 4 15,2 0-5-15,-1 2 5 0,-5 3-1 16,4 3-5-16,0 3-6 0,-5 0-4 16,6 0-5-16,-4 4-4 0,-3 5-10 15,2 5-28-15,-7-2-33 0,-3 6-50 16</inkml:trace>
  <inkml:trace contextRef="#ctx0" brushRef="#br0" timeOffset="106800.669">29226 10658 17 0,'0'0'17'0,"0"0"2"16,0 0 0-16,0 0 1 0,0 0 0 0,0 0 1 15,0 0 2-15,0 0 0 0,0 0-1 16,0 0 2-16,-32-39-3 0,31 35-2 16,-1-1-3-16,1 2-3 0,1 3-2 15,-2-2-1-15,2 2 1 0,0-1-4 16,-1 0-2-16,1 1-1 0,-1-2-3 16,1 2-1-16,-2-1 1 0,2 1 0 0,-1 0 4 15,1 0 1-15,0 0 1 0,0 0 2 16,-2 4 1-16,2 2 2 0,0 7-2 15,0-3-1-15,0 3 0 16,0-2-1-16,0 3-1 0,0-2-2 0,0 2 1 16,0-3-1-16,0 4 1 0,0 3-2 15,0-6 2-15,0 8-3 0,2-2 2 16,-1-1-3-16,1 6 0 0,-1 0 0 16,0-1 2-16,1 1-3 0,-2 1 1 15,0 2 0-15,0-1-1 0,0 2-1 0,0 2 2 16,0-1-2-16,-3-1 0 0,-1-1 2 15,-2-2-2-15,3-1 5 0,0-2-4 16,0-6 3-16,2 2-1 0,-1-5-3 16,2 2 0-16,-1 0 0 0,1-1 0 15,-1 2 0-15,1-1 0 0,0 4-1 16,0-6 1-16,0 7 0 0,0-1 1 0,0-7-1 16,0 9 1-16,0-2-1 15,0 1 0-15,1 8-1 0,0-1 1 16,-1 0 0-16,2 2 0 0,-2-1 0 0,0-2 0 15,0 0 0-15,0-7 0 0,0 0 0 16,0 1 0-16,0-6 0 0,0 5 0 16,0-5 0-16,0 0 0 0,0-1 0 15,0 2 0-15,0 6 0 0,-2-2 0 16,1 6 3-16,-2-1-2 0,0 0 2 0,0-1-4 16,0 0 1-16,-1-1 0 0,1-4 0 15,0 0 1-15,2 1-1 16,-2 0 0-16,0 1-1 0,2-2 0 15,-1-5 1-15,1 1 0 0,-1 0-1 0,2-2 1 16,0 1 0-16,0-3-1 0,0 2 2 16,0 0-1-16,2-3 0 0,-1 2 0 15,1 0-1-15,-1 0 2 0,1-2-1 16,-1 2 1-16,2-1-2 0,-3-5 1 16,1 5 0-16,1-3 0 0,-2 5 1 0,1 1-1 15,1-1 0-15,-2-1 0 0,0-5 0 16,1 1 0-16,-1-1 0 0,0 1 1 15,0-2-1-15,0 3 0 16,0-7 0-16,0 0 0 0,0 0 0 0,0 1 0 16,3 5 1-16,-3-1-1 0,0 2 0 15,1-1 0-15,-1-6 0 0,0 0 0 16,0 0-1-16,0 5 2 0,0 2-1 16,0-1 0-16,0 1 0 0,0-7 0 15,0 0 0-15,0 0 0 0,0 1 0 0,2 1 1 16,-2-1-1-16,0 0-1 0,0 1 1 15,0 3-1-15,0 2 1 0,0-1 0 16,0-1-1-16,0 2 2 0,0-1-1 16,0 1 0-16,0 3 0 0,0-4-1 15,0 0 1-15,0 0 0 0,0-6-1 0,-2 0-1 16,2 0 0-16,0 2-3 0,0 0 1 16,0-1-2-16,0 0 1 15,0 0-1-15,0 1-2 0,0 0-9 16,0-2-13-16,0 1-27 0,0-1-33 0,0 0-27 15</inkml:trace>
  <inkml:trace contextRef="#ctx0" brushRef="#br0" timeOffset="107517.3997">29219 11105 122 0,'0'0'30'0,"0"0"1"15,0 0-5-15,0 0-6 16,0 0-5-16,0 0-7 0,0 0-3 0,0 0-2 16,0 0-1-16,-6-12 2 0,6 12 3 15,0 0 4-15,-1 0 3 0,1 0 4 16,-4 0 1-16,1 10 1 0,1 1-1 16,-1 9-1-16,0 0 2 0,3 1-3 15,0 8-4-15,0-4-2 0,0 1-2 0,0 0-2 16,0-2-1-16,3 0 1 0,0 1 1 15,-1 1-1-15,-1 1 1 0,1 3-2 16,-1 4-1-16,-1 2 2 0,0 4-4 16,0-1 1-16,0 4-2 0,0-4 1 15,-1 0-3-15,-2 0 0 0,0-5 4 0,0 1-3 16,1-3 3-16,-1-3-2 16,2-8-2-16,1-1-1 0,0-8 0 0,0 0 0 15,0 0 0-15,0 0 1 16,0-1 1-16,0 0-1 0,1 1 1 0,1-1 1 15,-1 4 2-15,1-5 1 0,-1 7 1 16,1-7 0-16,-2 3-2 0,0 1-1 16,0-1-1-16,0 1-1 0,0 2 0 15,0 3-1-15,0-6 0 0,0 6 1 16,-2-6-1-16,1 0 1 0,-1-1-2 0,2-6 1 16,0 0 0-16,-1-2 0 0,1 2 0 15,0-1 1-15,0 1-1 16,0-6 0-16,0 0 0 0,0 0 0 15,0 1 0-15,0 1 0 0,0 0-1 0,0-1-1 16,0 0 0-16,0 0 0 0,0 2 0 16,0 3-1-16,0 0-1 0,-3 4 1 15,1 0-2-15,1-6-1 0,-1 7-2 16,1-6-3-16,0 2-8 0,-1 4-16 16,1-7-26-16,-1 0-42 0,2 3-75 0</inkml:trace>
  <inkml:trace contextRef="#ctx0" brushRef="#br0" timeOffset="108997.0377">25641 12275 93 0,'0'0'27'15,"0"0"3"-15,0 0 1 0,0 0 2 16,79-8-5-16,-69 7-3 0,3 0-4 0,4-4-3 15,2 2-2-15,5-1-1 0,-1-1-4 16,1-1-1-16,2 1-2 0,0 0-1 16,1-2 1-16,2 1-1 0,0-1 1 15,1 2-1-15,1 1 1 0,-1 0 0 16,2 3 2-16,-2 1-6 0,2 0 1 0,0 0-2 16,1 3-1-16,0 1 1 0,2 1-1 15,4-3 1-15,2 2 1 16,1-3 0-16,2-1 0 0,0 0 1 15,1 0-2-15,4-5 2 0,-2-2 1 0,1 0-1 16,1-1 0-16,-2 1-2 0,0 1-3 16,-2 1 2-16,1 0-2 0,-2 4 1 15,2-1 2-15,-1 2-2 0,1 0 0 16,1 0 0-16,2 0 0 0,-1 3-1 16,2 1 1-16,-4 0-2 0,1 3 1 0,-5 0 1 15,-2 0-2-15,-4 2 1 0,-1 2 0 16,-2-2 0-16,-1 0 2 0,0-1 1 15,1-2-1-15,0-1 1 16,1-3 0-16,2 2 2 0,0-4 0 0,1 0 2 16,0 0-2-16,0 0-1 0,0-2-1 15,0-1 0-15,-2 0-2 0,1 0 0 16,-1-1-1-16,1 2 0 0,-1-1 0 16,2 1 0-16,-1 1-1 0,-1 1 1 15,1 0-1-15,-3 0-1 0,-1 1 2 0,-2 5 0 16,-2 0 0-16,1 2 0 0,-3-3 2 15,1 4-1-15,-1-3-1 0,1-1 2 16,0 0-1-16,0 0 0 0,-1 0-1 16,0-1 0-16,0 0-1 0,-4 0 1 15,1-1 0-15,0 1 0 0,0-1-1 0,-2 0 1 16,2 0 0-16,-3 0 0 16,-4-1 1-16,0 0-1 0,-4-1 1 15,0-1-1-15,2 2 1 0,-1-2 0 16,1 0 0-16,-1 0 2 0,1 0-3 0,-2 0 2 15,1 0-1-15,-9 0 2 0,8 0 0 16,-6 0-2-16,7 0 0 0,-2 0 0 16,1 0-1-16,8 0 1 0,-8 0 0 15,7 0-1-15,-9 0 0 0,0 1 0 16,0 0 0-16,-3 2 0 0,3 0 0 0,-6-2-1 16,1 2 1-16,-5-3-2 0,0 0 0 15,0 0 2-15,1 1 0 16,1-1 0-16,-1 2 1 0,1-2 0 15,-1 0 1-15,1 1 1 0,-2-1-2 0,1 0 1 16,-1 0 1-16,2 2-1 0,-2-2 0 16,1 0-2-16,-1 0-1 0,2 0-3 15,-2 0-6-15,1 1-19 0,-1-1-43 16,0 0-46-16,0 0-94 0</inkml:trace>
  <inkml:trace contextRef="#ctx0" brushRef="#br0" timeOffset="110340.055">28107 11478 43 0,'0'0'21'0,"0"0"2"0,0 0 1 15,0 0 3-15,0 0 5 0,0 0-1 16,0 0-3-16,0 0-3 0,0 0-2 16,0 0 0-16,4-10 0 0,-4 10 2 15,0-2-2-15,0 2-3 0,0-1 1 16,0 1-4-16,0-1-6 0,0 1-1 0,0-2-3 15,0 2-4-15,0-2-1 0,0 2-2 16,2 0 0-16,-2 0 0 0,4 0 0 16,3 4 1-16,-1 1-1 0,4 4 2 15,-3 2-1-15,-1-3-1 0,2 4 0 16,0 1 0-16,-2 1 1 0,3 4 0 0,-1-3 1 16,-1-2-1-16,-1-1 0 15,2 3 0-15,-3 0 1 0,5 5-1 0,-2 0 1 16,-3-1 0-16,1 1 0 15,0 1-1-15,0 1 2 0,-3-1-3 0,-1 1 1 16,1 3 2-16,-1-1-3 0,-1 0 2 16,1 1-2-16,-1-2-1 0,1-7 1 15,1 2 0-15,-2-1-2 0,1-5 1 16,-1 5 1-16,1-7-1 0,-2 1 1 16,1 0-3-16,-1-1 1 0,0 1 0 0,0 0 0 15,0-1 0-15,0 1-1 16,0 1 1-16,-3-3 0 0,2 2 0 0,-2-1 1 15,0 1-2-15,0 0 3 16,0-1-1-16,0 0 1 0,0 0 0 0,2-6-2 16,-2 6 2-16,1-6 0 0,0 0-1 15,0 1 1-15,2-5-1 0,-1 0 0 16,1 0-1-16,0 2-1 0,-2-1 0 16,2 1 0-16,-1 0 0 0,1-1 2 15,0 0 0-15,0 1 1 0,-2 0 0 0,2-1 0 16,0 0 1-16,0 0 0 0,0-1 1 15,0 3 1-15,0-2-2 0,0 0 0 16,0-1 0-16,0 2-1 0,0-2 0 16,0 2 1-16,0-2-1 0,0 1 1 15,0-1 2-15,0 1-2 0,0-1 1 0,0 0 1 16,0 2-3-16,0-2 1 16,0 0 1-16,0 0-4 0,0 0 1 15,0 0-3-15,0 0-3 0,0 0-4 16,0 0 0-16,0 0-3 0,0 0-5 0,0 0-4 15,0 0 1-15,0 0-3 0,0 0-1 16,0 0-6-16,0 0-11 0,0 2-3 16,0-2-11-16,0 1-22 0</inkml:trace>
  <inkml:trace contextRef="#ctx0" brushRef="#br0" timeOffset="113241.0918">27877 12902 216 0,'0'0'56'0,"0"0"-11"0,0 0-7 16,0 0-4-16,0 0-6 0,0 0-5 15,0 0-6-15,0 0-6 0,0 0-6 0,0 0-1 16,0-17-5-16,0 16 2 0,0 1 0 16,0 0 0-16,2 0 1 0,3 5-1 15,4 7 0-15,0 4 0 0,-1 2-1 16,2-1 0-16,-4 2 0 0,0-3 2 16,-2 2-2-16,-1-4 1 0,0 2-1 0,-1 2 1 15,-1-6-1-15,-1 6 2 0,2-8-1 16,-2-3 0-16,0 5 2 0,0-6-1 15,0-1 1-15,0 2-1 0,0-7 1 16,0 0 3-16,0 0 5 0,0 2 4 16,0-1 3-16,0 0-2 0,0 0-4 15,0-1 0-15,0 0-3 0,-3 0 1 16,-3-5-2-16,0-9-2 0,0-4 0 16,2-3-2-16,2-2 1 0,2-3-2 15,0-1 2-15,5-3-3 0,0-1 0 0,3 2-3 16,-1 0 1-16,3 5-3 0,-1 1 0 15,-2 8-2-15,0 3-2 0,0 4-4 16,1 2 0-16,-1 0-4 16,-4 3 1-16,8 0-7 0,-1 3-7 0,5 0-17 15,5 5-19-15,-3 5-27 0,-6-2-17 0,-1 6-33 16</inkml:trace>
  <inkml:trace contextRef="#ctx0" brushRef="#br0" timeOffset="114695.7564">28432 12829 466 0,'0'0'46'0,"0"0"-21"16,0 0-15-16,0 0-3 0,0 0-4 0,0 0-3 16,0 0-2-16,0 0-1 0,0 0-1 15,0 0 2-15,-51-1 1 16,39 20 0-16,1 3 0 0,4 0 0 15,0 3 0-15,3-1 1 0,1 0 0 0,1-8 0 16,1 4-1-16,0-1 1 0,1-5-2 16,0 6 1-16,0-8-1 0,0-2-2 15,0 0 1-15,2 0-2 0,3-2-1 16,-2-6 2-16,5 3 0 0,-2-3 0 16,4-2 3-16,9 0 0 0,-4 0 1 0,6-5 0 15,-5-2 1-15,0-1 0 0,-1-1 0 16,-1-1 2-16,-1 2 1 0,1-3 0 15,-2 0 2-15,2 1-1 16,-1-2 2-16,-4 3-1 0,3 1 3 0,-7 2 2 16,1-2-2-16,0 1 0 0,-3-1 1 15,1-1-2-15,-1 4 3 0,0 2-1 16,-3 3-1-16,0-1 0 0,0 1-4 16,0-2-4-16,0 1 0 0,0 1-1 15,0 0-1-15,-11 0 1 0,-3 6-2 0,-3 6 2 16,4 3-1-16,-1 2 1 0,4 1-2 15,-1 1 1-15,3 1-1 0,2-6 1 16,2 1-1-16,1-5-1 0,1-5 2 16,2 8-3-16,0-8 2 0,0 5-1 15,2 0 1-15,-1-5 0 0,5 1 1 0,-3-3 0 16,0-1 1-16,2 1 1 16,-5-3 0-16,5 0 1 0,1 0-1 15,4 0 0-15,0-2 0 0,-3-4 0 16,2 2 1-16,-3-3 0 0,2 1 1 0,-5 3 1 15,1-4-1-15,-2 2 0 0,-1 1-1 16,2 1 0-16,-3-4 1 0,0 2-1 16,0-8-1-16,0 3 1 0,-3-2-1 15,0 1 0-15,0 0 0 0,1-1-1 16,-1 1 0-16,1 0 1 0,0 6-1 0,2-6 1 16,0 5-2-16,0-6 0 0,2-5-1 15,7 6-2-15,4-6 0 0,4 3-1 16,2 2 1-16,3 1-2 15,-2 2 1-15,1 0-2 0,-3 0 1 0,-5 4 1 16,2 0 2-16,-5 3 2 0,1-1 1 16,-1 0-1-16,-5 2 0 0,1 1 1 15,-6 0 0-15,0-3 1 0,0 3 0 16,1 0 0-16,1 0 0 0,3 0 1 16,-2 3 1-16,1 1 0 0,-1 3-2 0,-1-2 2 15,-1 6-2-15,-1-1-1 0,0 3 1 16,0 4-2-16,-1 0 1 15,-4 6 0-15,1-2-1 0,-3-1 2 16,3-1-3-16,-1-6 2 0,2 5-1 0,2-8-1 16,-1 4 1-16,2-2 1 0,0 0-1 15,0 0 1-15,0-8 0 0,0 7-1 16,0-6 1-16,0 0 1 0,2-1-1 16,-2-4 2-16,0 0-1 0,0 0 0 15,0 2-1-15,1-1 0 0,-1 1-2 0,0-1 1 16,2 1-5-16,-2 0-9 0,0-1-16 15,0-1-24-15,0 2-34 0,3 2-26 16,-2 1-32-16</inkml:trace>
  <inkml:trace contextRef="#ctx0" brushRef="#br0" timeOffset="115208.5212">29006 12952 400 0,'0'0'69'0,"0"0"-15"0,0 0-15 16,0 0-7-16,0 0-9 0,0 0-4 16,0 0-8-16,0 0-4 0,0 0-5 15,9-70-1-15,-9 70-1 0,-1 7 1 16,-7 5-2-16,-2 8 1 0,-1-1-1 16,-1 2 1-16,1 2-1 0,2 0 1 0,2 0-1 15,1-7 0-15,1-1-1 16,3-4-1-16,2 0 0 0,0-1 1 0,0 0 1 15,0-1 0-15,8-5 0 0,0 2 2 16,2-5-1-16,7 1 1 0,-1-2 1 16,6-2-1-16,-4-5 0 0,1-4 1 15,-1-1-1-15,-1-3-1 0,-1-1 2 16,-2 2-3-16,1-4 3 0,-5-1-1 16,1-2 0-16,-3 0 2 0,-3-2 0 0,-2 6-3 15,-1-3 1-15,-2 1 1 0,-2 1 0 16,-5-4 0-16,-3 4 1 0,0 6-1 15,-2 4 0-15,5 5-1 0,-6 2 0 16,-2 1-1-16,1 0 0 0,-2 6 1 16,2 5-1-16,4 1-1 0,-1 3 0 15,4-3 0-15,2 3 1 0,2-4 1 16,1 1-1-16,1 0-1 0,1-1 1 16,0 3-1-16,9-3 1 0,5-1 0 15,0-3 1-15,5-3-1 0,3-3 0 0,0-1 2 16,1 0-3-16,1 0 0 0,-1-1-2 15,-1-1-3-15,3 0-6 0,-1 1-14 16,1 1-31-16,-2 0-48 0,-6 0-86 16,3 3-83-16</inkml:trace>
  <inkml:trace contextRef="#ctx0" brushRef="#br0" timeOffset="120923.9547">4893 6757 423 0,'0'0'67'15,"0"0"-14"-15,0 0-14 0,0 0-10 16,0 0-7-16,0 0-6 0,0 0-5 16,0 0-6-16,0 0-4 0,0 0-3 15,-30-5-6-15,28 5 0 0,2 0 3 16,0 0 3-16,12 0 3 0,8-2-1 0,9 2-3 16,1-1-1-16,2-1 0 0,0 0-2 15,0 1-1-15,-2 1-14 0,-2 0-21 16,-1 0-34-16,-9 0-44 15,-1 8-62-15</inkml:trace>
  <inkml:trace contextRef="#ctx0" brushRef="#br0" timeOffset="121122.337">4799 7191 488 0,'0'0'67'16,"0"0"-20"-16,0 0-13 0,0 0-13 15,0 0-12-15,0 0-7 0,0 0-1 16,0 0-1-16,0 0-1 0,81-57 2 16,-48 48-6-16,2 2-10 0,1 6-2 15,2 1-8-15,1 0-4 0,1 7-16 16,4 3-67-16,2 3-76 0</inkml:trace>
  <inkml:trace contextRef="#ctx0" brushRef="#br0" timeOffset="121851.5732">7814 6398 406 0,'0'0'39'16,"0"0"-14"-16,0 0 0 0,-43-80 5 15,34 62-2-15,2 7-10 0,-2 0-7 16,5 5-2-16,-3 1-5 0,-1 1-2 16,-2 4-3-16,-7 0 0 0,0 9 0 15,-7 9 1-15,1 7 0 0,-1 3 0 0,1 2 0 16,4 1 0-16,3-1-4 0,6 1 4 15,2-1 4-15,7 0-4 0,1 4 6 16,0 0-4-16,1 1-1 16,5 4 3-16,2 1-3 0,-1 2 0 0,3 0-1 15,0 2 1-15,0 2-2 0,0-1 2 0,0 3-2 16,-2-2 2-16,0-2 0 0,-2-1 0 16,0-4 2-16,-5-1-2 15,-1-4 2-15,0-1-3 0,-3-3-1 16,-4-3 2-16,-4-4-1 0,-1-3 0 0,5-8 2 15,-6-3-1-15,0-1 1 0,3-3-1 16,-8 0-2-16,0-5-1 0,0 0-8 16,-5 0-21-16,3-9-52 0,7 2-72 15,0-7-124-15</inkml:trace>
  <inkml:trace contextRef="#ctx0" brushRef="#br0" timeOffset="125148.5284">8504 6709 429 0,'0'0'44'0,"0"0"-7"16,0 0-10-16,0 0-7 0,0 0-5 15,0 0-5-15,0 0-1 0,0 0-4 16,0 0 0-16,-23-30-2 0,23 30-3 0,0-2-2 16,0 2-6-16,0-2 0 0,0 2 0 15,0-1 0-15,0 1 3 16,13 0 1-16,3 0-1 0,8 0 4 15,-1 6-1-15,-1 4 0 0,0 3 1 0,-2 2-3 16,-4 3 3-16,-3 3 0 0,-4 4 0 16,-5 0 0-16,-2 3 2 0,-2 1-1 15,0-4 1-15,-2 1 1 0,-1-8 0 16,-1-4 2-16,2-5 0 0,1-4 3 16,-1-1 7-16,2-4 8 0,-1 0 3 0,-2 0-2 15,-4-2-4-15,-5-10-8 0,-1-6 0 16,2-4-1-16,2-3-2 0,2-2-1 15,1-3-5-15,-1 1-1 0,4-1-1 16,3 1 0-16,0 2-1 0,0 2-1 16,3 4-1-16,1 6-1 0,2 1-1 15,1 2-2-15,-1 5-2 0,7-4-3 16,-3 5-1-16,6 1-1 0,7 2-8 16,0 1-19-16,5 2-31 0,1 0-33 15,2 2-26-15,4 1-47 0</inkml:trace>
  <inkml:trace contextRef="#ctx0" brushRef="#br0" timeOffset="125684.6916">9732 6585 293 0,'0'0'75'0,"0"0"-12"16,0 0-11-16,0 0-6 0,0 0-16 16,0 0-2-16,0 0-12 0,0 0-4 0,-32-79-3 15,29 73-5-15,-4 1-3 0,1 3-2 16,-7 2-4-16,-9 0 2 0,2 3 4 15,-9 10-3-15,3 3 5 16,0 2-5-16,3 2 0 0,1 2 2 0,5-1-1 16,2 1 0-16,2 0 0 0,5-1-1 15,2 2 0-15,0 1 1 0,5 2 0 16,1 0-1-16,0 1-1 0,8 2 0 16,-2-3-2-16,6 1 3 0,1 0-4 15,0-4-1-15,1-1-7 0,4-5-14 0,0-1-23 16,1-4-17-16,3-6-16 0,2-2-8 15,1-4 4-15,4 0-17 0</inkml:trace>
  <inkml:trace contextRef="#ctx0" brushRef="#br0" timeOffset="126121.1447">9940 6771 430 0,'0'0'70'16,"0"0"-20"-16,0 0-14 0,0 0-11 0,0 0-8 15,0 0-6-15,0 0-6 0,0 0-3 16,0 0-3-16,0 0-2 0,-35-46 0 16,30 46-2-16,-7 0-2 0,-4 4 0 15,0 8 2-15,-1 4 3 0,1 6 2 16,-1 2 1-16,2 4-1 0,1 2 0 0,2-2-1 16,5 0 0-16,1-9-2 0,3 3-2 15,3-4 2-15,0 1 0 16,0 3 1-16,4-6 0 0,4-4-5 15,-1-1-2-15,4-4-2 0,-2 2-2 0,6-4-9 16,0-4-1-16,0-1 1 0,8 0 1 16,0-8 6-16,3-2 2 0,-1-4-1 15,-2-1 1-15,0-3 6 0,-3-2 5 16,-5 1 4-16,-5-3 1 0,0-1 4 16,-6 0 3-16,-1 6 4 0,-3-2 0 0,0 1 2 15,0 1 2-15,-6-4 0 0,-1 7 0 16,-1 2-2-16,-3 1-1 0,-3 4-5 15,1-1-2-15,-2 3-4 16,4 4-2-16,-1-1-2 0,-2 2-2 0,10 0-1 16,-1 0-4-16,5 0-3 0,-1-1-2 15,1 1-8-15,0 0-16 0,0 0-28 16,4 8-38-16,2-1-58 0</inkml:trace>
  <inkml:trace contextRef="#ctx0" brushRef="#br0" timeOffset="126508.3176">10287 6671 417 0,'0'0'60'0,"0"0"-13"16,0 0-10-16,0 0-8 0,0 0-11 16,0 0-5-16,0 0-6 15,0 0-6-15,0 0-2 0,-33-33-2 16,14 33 1-16,4 10 0 0,-3 5 0 0,2 4 1 15,3-1 0-15,4-4-1 0,5-1 1 16,1-2-2-16,1 1 1 0,1 0-3 16,1-2 2-16,0 3-1 0,0-2-2 15,4 2-2-15,1-5 0 0,2 2-3 16,-1-2 4-16,4-4 2 0,1 4 0 0,4-2 6 16,1 2 1-16,1 1-1 0,-4-1-1 15,4 0-3-15,-2 2 0 16,-6-4 0-16,2 3-1 0,-2 0-1 15,-5-3 1-15,2 2-2 0,-2-1-1 0,-4-2 3 16,0 5 2-16,0-1 1 0,0 1 3 16,-4 3-1-16,-2-5 1 0,-3 2 0 15,2-5-1-15,-4-2-1 0,2 0-1 16,5-3-9-16,-5 0-23 0,3 0-30 16,2 0-41-16,1-11-48 0</inkml:trace>
  <inkml:trace contextRef="#ctx0" brushRef="#br0" timeOffset="127068.1516">10578 6671 322 0,'0'0'85'0,"0"0"-13"0,0 0-15 0,0 0-15 16,0 0-9-16,0 0-6 0,0 0-9 15,0 0-6-15,0 0-8 0,11-24-5 16,-11 24-2-16,0 0-2 0,-9 3-1 16,-2 7 1-16,-4 7 2 0,4 4-2 15,2 2 4-15,2 1 1 0,1 3-1 0,3 0 1 16,1-3-2-16,2 0 0 0,0-3 1 16,5-1-1-16,5-2 1 15,1-6-1-15,3-1-2 0,-4-5 3 16,6-1 1-16,0-4 0 0,4-1 2 0,3 0-2 15,-1-8 0-15,0-4 0 0,-1-1 0 16,-3-1 0-16,0-2 0 0,-3 0 2 16,1-2-1-16,-3 0 1 0,1-2 0 15,-2-1 0-15,-2 1-1 0,-3-1 1 16,-1 6 0-16,-6-4 1 0,0-1 0 0,-3 1-1 16,-5-5-2-16,-3 2 3 0,0 4-1 15,-5 3 5-15,0 3-2 0,-4 3-2 16,-2 3 0-16,6 1-4 15,-3 5 1-15,2 0-1 0,-2 3-1 0,-2 7-1 16,3 3 1-16,2 1 0 0,6-1 0 16,3-1 1-16,4-1-1 0,1 0 0 15,2 5 1-15,0-5 0 0,2 4 0 16,5-1 0-16,3-3 2 0,5 4 1 16,1-3 1-16,1-3-1 0,-1 0 1 0,4-3-5 15,-2 0 2-15,-4-3-1 0,1 0-4 16,2 0-2-16,1 1-7 0,3 0-18 15,-1 0-18-15,-5 1-52 0,0 1-88 16,-4-2-70-16</inkml:trace>
  <inkml:trace contextRef="#ctx0" brushRef="#br0" timeOffset="131168.3051">11821 6675 379 0,'0'0'54'0,"0"0"2"0,0 0-14 16,0 0-12-16,0 0-16 0,0 0-6 16,0 0-3-16,0 0-4 0,0 0 1 15,-9-85-3-15,9 78 1 0,6 1-2 16,0 0 0-16,3 3-1 0,7 0-1 0,-2 3 1 16,8 0-5-16,-2 5-2 0,-4 2 3 15,4 2-1-15,-2 0 5 0,-1 3 1 16,-1 1 1-16,0-1-1 15,-2 1 4-15,-1 1-2 0,-4-3 1 0,-2 2-3 16,-2-4-1-16,-1 2 2 0,-1 1 1 16,-2 0 1-16,-1 0 4 0,0 1 1 15,0 0 1-15,0-2 0 0,0-1-1 16,-1-5-1-16,-1 1 1 0,2-6 0 16,-1 0 3-16,1 0 2 0,0 0 3 0,-2 0 2 15,2 0-2-15,0 2-3 0,-2-2-2 16,0 0-5-16,1-5-2 15,-2-7 1-15,0-5-2 0,3 1 1 16,0-8 0-16,0 3 0 0,0-1-1 0,0 0-1 16,0 1-3-16,4-2 0 0,1 0-3 15,3 2 0-15,-1-1-2 0,2 3-4 16,1 1 3-16,5 3-3 0,-2 0 2 16,4 0 3-16,5 4-2 0,0 0-3 15,2 4-11-15,2 1-15 0,0 1-13 0,0 4-28 16,6 1-21-16,-3 2-42 0</inkml:trace>
  <inkml:trace contextRef="#ctx0" brushRef="#br0" timeOffset="132004.065">13352 6645 537 0,'0'0'34'16,"0"0"-18"-16,0 0-9 0,0 0-5 15,0 0 1-15,0 0 0 0,0 0 2 16,0 0-1-16,0 0-2 0,-56-77-2 16,53 75-2-16,-5 2-2 0,-2 0-2 15,-8 0 0-15,-1 4 3 0,-1 6 0 0,3 3 3 16,-5 4 0-16,3 1-1 0,2 1-2 15,1-1 0-15,3 0 1 0,0 2 0 16,6-2 1-16,1-4-1 0,2 1-1 16,2 0-4-16,2-3 1 0,0 5 0 15,0-2 1-15,3-6 2 0,3 5 2 0,0-5 1 16,0-3 0-16,2 0 1 16,1-5 4-16,4-1 1 0,3 0-1 15,2-8 3-15,0-7-5 0,2-4 3 16,1-4 1-16,2-1-3 0,0-3-2 0,-2-4 1 15,-2 3 2-15,-2-3 3 0,-3 3 2 16,-3-2-2-16,-4 1-4 0,-1 1-4 16,-3-2 3-16,0-1-3 0,-3 2 3 15,0 1 4-15,0 1 0 0,-4 0 1 16,-2 5-2-16,0 5-3 0,1 2-3 0,0 5 1 16,4 6-2-16,-1 1-1 15,2 3-7-15,0-1 2 0,-3 1 1 16,0 11 1-16,-1 7 6 0,-2 11-2 0,3 2 0 15,3 2 0-15,0 2 2 0,0 2 2 16,6-2-6-16,0 4 3 0,0-1-4 16,-2-1-3-16,4-2 1 0,0-2-10 15,-1-4-8-15,0-4-12 0,5-3-12 16,-8-9-25-16,8-2-25 0,-4-5-4 16,5-5-12-16</inkml:trace>
  <inkml:trace contextRef="#ctx0" brushRef="#br0" timeOffset="132523.6594">13766 6481 392 0,'0'0'75'0,"0"0"-19"16,0 0-17-16,0 0-10 0,0 0-8 16,0 0-11-16,0 0-5 0,0 0-4 15,0 0-2-15,-13-8-1 0,-3 19 1 0,-2 4 4 16,3 4-5-16,3 5 5 0,1-1-6 15,4 1 1-15,2 0 1 0,1-1-1 16,2 0 2-16,1 0-1 0,1-7 1 16,0 3-2-16,0-2 0 0,0-6-2 15,3 6-1-15,0-8-4 0,-2-4 0 0,5 1-3 16,-3-3 4-16,0 0 5 16,7-2 7-16,2-1 2 0,4-7-1 15,7-7 0-15,-2-2-1 0,-1-2 3 16,-2-2 0-16,-2 0 3 0,-5-3-8 0,3 0 4 15,-3-1-4-15,1-2 2 0,-4-1 6 16,1-1-11-16,-5 1 9 0,-2 1-4 16,-2 2 3-16,-2 1 5 0,-5 2-4 15,-6 3-1-15,-3 2-2 0,-6 1-3 16,-4 5 0-16,-4 4 0 0,0 3-2 0,-2 3-2 16,3 2 1-16,3 8-2 15,4 2 2-15,3 5-3 0,6 3 2 16,2 3 0-16,5 2 2 0,3 2 5 15,3 1-5-15,2 4 2 0,6-5-4 0,8-1-2 16,6-4 2-16,1-4-2 0,6-1 1 16,4-5-3-16,-1-2-3 0,1-4 1 15,-2-4 0-15,1 0 5 0,-1-2-1 16,2 0-3-16,-2-4-3 0,-5-1-8 16,-3 2-7-16,-4-2-29 0,-2 5-43 0,-5-1-55 15,-1 1-108-15</inkml:trace>
  <inkml:trace contextRef="#ctx0" brushRef="#br0" timeOffset="132728.7567">14343 6864 107 0</inkml:trace>
  <inkml:trace contextRef="#ctx0" brushRef="#br0" timeOffset="133576.2338">7418 8021 445 0,'0'0'21'15,"0"0"-3"-15,0 0-4 0,0 0-5 16,0 0-4-16,0 0-3 0,0 0 0 0,0 0 0 16,0 0 2-16,0 0-2 15,98-46 0-15,-60 46 2 0,7 0 4 16,4 0 1-16,12 2 3 0,8-2-2 0,5 0-2 15,8 0 0-15,9 0-1 0,6 0-2 16,6-2-2-16,5 1 0 0,4-1-2 16,5 2 1-16,3-2-1 0,0 2-1 15,4 0 0-15,-1-1 0 0,4-2 0 16,4 0 0-16,3-3 0 0,2 0-1 0,3-3-4 16,8-2 3-16,2-1 0 0,3 0 0 15,4-3 1-15,2 0 1 16,3-1-6-16,0 2 4 0,1-1-1 15,-1 2 2-15,-2 0 2 0,-3 0-1 0,-4 2 2 16,0-1-1-16,-5 3-1 0,-4 0 0 16,-5 1-1-16,-4 0-3 0,-4 4 3 15,-2 0-1-15,-7 2 1 0,-1 0-3 16,-7 2 0-16,0 0-1 0,-4 0 2 16,-1 0 3-16,-2 0-4 0,-4 0-8 0,-4-4-1 15,-5-1-2-15,-7 1-7 0,-6-3-10 16,-6 4-2-16,-11-5-13 0,-9 1 0 15,-11 0 1-15,-11 2 3 0,-10 0-7 16,-11 1 2-16,-6 4-8 0</inkml:trace>
  <inkml:trace contextRef="#ctx0" brushRef="#br0" timeOffset="134496.5557">9152 8322 371 0,'0'0'86'0,"0"0"-13"0,0 0-23 15,0 0-19-15,0 0-15 0,-23-83-10 16,17 75-4-16,0 1-1 0,-1-1-1 0,-6 4-1 16,0 0-2-16,-4 4-1 15,-4 4 1-15,1 8 2 0,-3 3 0 16,7 3 1-16,-3 2-1 0,3 1 0 0,3 1-1 15,3-2 2-15,6 2-1 0,1-1 1 16,3 2 2-16,0 0-2 0,4 1-1 16,2 0 1-16,7 5 3 0,0 2-2 15,2 2 4-15,0 1-4 0,0 4-2 16,2 1 2-16,-4 2-3 0,3 7-1 0,-4 4 1 16,-1 4 1-16,-4 4 0 0,-1 0 2 15,-3-2-2-15,-1-4 1 16,-2 0 3-16,0-6-4 0,-5-4 3 15,-1-5-3-15,-2-2 1 0,-2-6 0 0,1-6 0 16,-1-2 0-16,-3-5 0 0,6-7 0 16,-4 1-3-16,3-6-2 0,1-3-6 15,-8 0-15-15,-2-3-33 0,-6 0-40 16,-3 0-33-16,-2 0-44 0</inkml:trace>
  <inkml:trace contextRef="#ctx0" brushRef="#br0" timeOffset="137657.341">10719 8720 399 0,'0'0'37'0,"0"0"-10"16,0 0-6-16,0 0-4 0,0 0-7 0,0 0-5 16,0 0-4-16,0 0-1 0,0 0-3 15,0 0 0-15,26-70 3 0,-17 67-2 16,8-1 3-16,1 3-2 15,2 1-2-15,6 0 0 0,-7 3 1 0,4 5-1 16,-4 2 2-16,-5 3-1 0,2 1 0 16,-4 3 1-16,-1 2 0 0,-4 2 1 15,-1 2 2-15,-3 0 0 0,-1 0 3 16,-2-5-3-16,0-1 1 0,0-7 1 16,0-4 2-16,0 1 7 0,0-7 9 0,0 0 2 15,0 0-2-15,-3 0-6 0,-6-2-8 16,-4-7-1-16,0-3-2 0,3-5 0 15,1-1 0-15,5-4-1 16,1 7-1-16,0-3 0 0,3-3-3 0,0 0 1 16,0-5-1-16,9 2-1 0,1 2-1 15,1 2-3-15,3 1 0 0,1 1-3 16,3-1-1-16,2 4-5 0,6 1-4 16,0-1-9-16,4 7-7 0,1 0-20 15,3 7-30-15,1 1-37 0,3 1-75 0</inkml:trace>
  <inkml:trace contextRef="#ctx0" brushRef="#br0" timeOffset="138363.788">12329 8687 482 0,'0'0'49'0,"0"0"-13"0,0 0-11 15,0 0-8-15,0 0-5 0,-22-79 1 0,14 66-3 16,3 3 0-16,-2 2-8 0,1 1 2 16,-1 1-4-16,0 0-3 0,2 2 4 15,-5 3-5-15,-6 1-1 0,-3 5 1 16,-7 6-1-16,3 1-1 0,6 2-1 16,1 1 3-16,3 1 1 0,0 1 2 0,1 3 0 15,1-1-1-15,2 2 0 0,2 1 1 16,1-1 1-16,6-6 0 15,-1 1-1-15,1 1 2 0,0-4-2 16,0 2 0-16,1-5 0 0,5-2-1 0,0 0 0 16,-3-5-2-16,0 2 0 0,1-5 1 15,3 0 0-15,3 0 1 0,7-5 0 16,-3-6 2-16,3-5 0 0,-3-1-1 16,-2-1 3-16,2-2 0 0,-2 0 1 15,1-2-2-15,-3 2 2 0,2-2-2 0,-2 0 2 16,-3 1 2-16,0-2-2 0,-2 0 2 15,-2-2-4-15,-2 1 3 0,-1-1-3 16,0 3 1-16,0-2 2 0,0 2-2 16,-3 1 3-16,0 7-1 0,0-4 3 15,2 9-2-15,-2-4 2 0,0 2 0 16,3 7-3-16,0-1-2 0,0 5-2 16,0-2-3-16,0 2-1 0,0 0-1 15,0 0 3-15,0 13 3 0,6 6-2 16,3 7 1-16,-1 3-2 0,-1 1 2 0,-1 4 3 15,2 1-4-15,-3 3 3 0,2 1-5 16,-1 1-1-16,-1-3 0 0,-1 0-1 16,3-4-3-16,0-4-8 0,1-4-11 15,-4-9-25-15,6-1-45 0,0-6-61 16,2-3-108-16</inkml:trace>
  <inkml:trace contextRef="#ctx0" brushRef="#br0" timeOffset="138980.4031">12706 8520 513 0,'0'0'48'0,"0"0"-18"0,0 0-11 16,0 0-10-16,0 0-8 0,0 0-1 15,0 0-3-15,0 0 1 16,0 0 2-16,-26 17 2 0,16 6-2 0,4 2 4 16,-1 1-4-16,6 1-1 0,-2-1 2 0,1 0-2 15,1-2 2-15,1 1-3 16,0-10 0-16,0 3-1 0,0-1 2 16,0-7 0-16,4 7 1 0,-1-5 0 15,3-4-1-15,0 2 0 0,1-4 0 0,-4-2 2 16,5-3-2-16,3-1 2 0,6-5-1 15,6-7 0-15,-3-3 1 0,2-2 0 16,-2-1 0-16,1-2 1 0,-1 2-1 16,-4-2 1-16,-2 2 0 0,-4-1 1 15,0-1 1-15,-4-2 0 0,0 1 1 0,-3 0 1 16,-2-3 0-16,-1 0-4 16,0-1 3-16,-6 1-2 0,-2 2 4 15,-4 0 1-15,-1 2-2 0,-3 3-2 16,0 3-4-16,-2 1 0 0,0 2 0 0,2 5-1 15,2 4-1-15,-3 0 0 0,2 2 0 16,-5 3 0-16,1 6-1 0,3 3 2 16,3 1 0-16,0 4 0 0,3 0 0 15,1-4-1-15,4 1 1 0,2 3 3 16,3 0-3-16,0 3 5 0,1-1-5 0,6-3 1 16,5-1-1-16,-2-2 1 0,6-2 1 15,-2-2-1-15,-2-3 1 16,4 0-3-16,-3-3 1 0,0 0 1 15,4 1-1-15,-1-3 0 0,-1 1 1 0,3-2-4 16,-6 0-1-16,2 0-2 0,-2 0-7 16,1 2-21-16,-3 0-28 0,-3-1-49 15,-1 1-44-15,-6-2-107 0</inkml:trace>
  <inkml:trace contextRef="#ctx0" brushRef="#br0" timeOffset="139217.0744">13315 8711 669 0,'0'0'9'0,"0"0"-2"0,0 0-3 16,0 0-7-16,0 0-19 0,0 0-59 16,0 0-118-16,0 0-105 0</inkml:trace>
  <inkml:trace contextRef="#ctx0" brushRef="#br0" timeOffset="153404.2623">10701 9169 203 0,'0'0'56'0,"0"0"1"16,0 0-1-16,0 0-12 0,0 0-8 15,0 0-10-15,0 0-2 0,0 0-7 16,0 0-3-16,-8-56-1 0,8 38-2 0,6 1-1 15,6-5-3-15,1-1-1 0,4-4-1 16,5-4 1-16,2-4-1 0,7-4 1 16,1-4-2-16,4 1-2 0,1-2 0 15,2 1-1-15,-4 2 0 0,3 0-1 16,-5 2-2-16,-1 0-5 0,-5 1 1 0,-1-1-4 16,-1 0-6-16,-1 5-12 0,-3 3-39 15,-3 3-51-15,-4 10-71 16</inkml:trace>
  <inkml:trace contextRef="#ctx0" brushRef="#br0" timeOffset="154047.863">11821 6823 202 0,'0'0'65'0,"0"0"-5"0,0 0-11 16,0 0-3-16,0 0-10 0,0 0-11 15,0 0-8-15,0 0-5 0,10-84-4 16,-4 70 2-16,4-4 1 15,2-1-4-15,4-1 3 0,1-3-4 0,6-2 1 16,2-6-2-16,2-2-7 0,5-7 3 16,4-5-3-16,2-5 1 0,4-5 2 15,1-1-2-15,1-1-1 0,-3 6 0 16,-3 5 1-16,-6 7-1 0,-5 7 7 16,-11 13-4-16,-6 7 1 0,-5 8-5 0,-5 4-6 15,0-1-10-15,0 1-21 0,0 0-30 16,-10 1-32-16,-11 11-23 15,-11 10-67-15</inkml:trace>
  <inkml:trace contextRef="#ctx0" brushRef="#br0" timeOffset="158832.2161">17647 5013 132 0,'0'0'24'0,"0"0"-4"15,0 0-1-15,0 0-1 0,0 0-4 0,0 0 0 16,0 0-3-16,0 0-2 0,0 0 1 15,19-60-1-15,-15 52-3 0,4 2-3 16,2-3 0-16,3 2-2 0,3-5-1 16,1 5 1-16,5 0 0 0,-2-1 1 15,5 0-1-15,4 1 2 0,1-1-1 16,5 1 1-16,1-3-2 0,0 2-1 16,3-1 0-16,-4 1 1 0,-2-2-1 15,-1 2 1-15,-3 0-5 0,-8 3-8 16,-3 3 3-16,-8 0 0 0,-3 0 3 15,-1 2 3-15,-6 0-8 0,0-1-6 0,0 1-15 16,1 0-4-16,1 0-2 0,-2 0-16 16</inkml:trace>
  <inkml:trace contextRef="#ctx0" brushRef="#br0" timeOffset="159203.7571">17530 5129 113 0,'0'0'53'0,"0"0"-3"0,0 0-8 15,0 0-3-15,0 0-6 0,0 0-3 0,0 0-4 16,0 0-2-16,0 0-3 0,-11 3-2 15,11-3-7-15,0 0-3 16,7-3-3-16,13-6-4 0,8-2 1 0,2 1-1 16,5-2 1-16,1 0-2 0,2 1 0 15,-1 0-2-15,2-1 1 0,0 0 1 16,2-3-2-16,2 4 2 0,-2-1-1 16,-2 0-7-16,-5 1 0 0,-2 0-1 15,-3 2 0-15,-3 2 6 0,-3-2 1 0,-7 6 0 16,1-1-6-16,-8 2-5 0,-4 0-11 15,2 2-10-15,-7 0-6 0,0-1-2 16,0 1-18-16,0 0-14 0,-13 5-41 16</inkml:trace>
  <inkml:trace contextRef="#ctx0" brushRef="#br0" timeOffset="159480.774">17481 5185 186 0,'0'0'58'0,"0"0"6"15,0 0-5-15,0 0-10 0,0 0-10 16,0 0-15-16,80-6 0 0,-54-2-11 0,4-2 0 16,3-2-3-16,4-1-4 0,3 1-1 15,0-2-2-15,4 3-2 0,2-2-1 16,-1 1 1-16,1 2-2 15,1-1 1-15,-3 0-2 0,1 1 0 16,0 1-3-16,-2 0-1 0,-2 4-7 0,-1 0-3 16,-4 4-8-16,-2 0-28 0,-4 1-31 15,-10 0-37-15,-4 7-56 0</inkml:trace>
  <inkml:trace contextRef="#ctx0" brushRef="#br0" timeOffset="165726.1135">29731 5748 36 0,'0'0'5'0,"0"0"5"0,0 0 5 16,0-87-7-16,0 67-9 0,0-10-34 15,0 3-3-15</inkml:trace>
  <inkml:trace contextRef="#ctx0" brushRef="#br0" timeOffset="172036.7999">27277 11011 3 0,'0'0'1'0,"0"0"-1"15,0 0-1-15,0 0-2 0,0 0 3 0,0 0 0 16</inkml:trace>
  <inkml:trace contextRef="#ctx0" brushRef="#br0" timeOffset="180857.4707">6462 7706 323 0,'0'0'48'0,"0"0"3"0,0 0-11 16,0 0-9-16,0 0-7 0,0 0-5 16,0 0-5-16,0 0-3 0,0 0-3 15,-27-74-3-15,27 66-1 0,4-7-1 16,3 8 1-16,5-4-3 0,-1 0 0 0,4 3-1 16,2-2 0-16,3 2 0 15,1 3 1-15,0 0-3 0,-2 2-6 16,0 1 0-16,1 2 1 0,0 0 5 15,8 0 4-15,-5 0-1 0,2 0-3 0,-8 0-2 16,2 0-4-16,-2 3-5 0,1 0-9 16,5 4-14-16,-9-5-23 0,2 4-28 15,-6-2-21-15,3 2-37 0</inkml:trace>
  <inkml:trace contextRef="#ctx0" brushRef="#br0" timeOffset="181464.0043">7331 7488 374 0,'0'0'60'16,"0"0"-10"-16,0 0-17 0,0 0-14 0,0 0-9 15,0 0 1-15,0 0 0 0,0 0-3 16,0 0-6-16,0 0-5 0,-13-63-2 16,10 63-2-16,-5 3 1 0,-4 9 0 15,-1 8 1-15,0 6 1 0,3 5 3 16,-3 1 1-16,3 2 0 0,-2 2 0 0,2-4 0 15,0-2-2-15,1-3 1 0,-1-2 0 16,3-2 1-16,0-1 0 0,-1-3 1 16,1-5 0-16,0-1-1 0,0-2 5 15,1-3-2-15,-1 1 3 0,0-7 0 16,2 1-3-16,-5-3 5 0,-6 0-3 0,3 0-2 16,-7-5-1-16,8 0 1 15,-2-2 0-15,4-4-1 0,-2 1 0 16,2-1-1-16,3 0 2 0,1 2-3 15,3-1 0-15,0-1-3 0,3-3 1 0,0-4-1 16,0 3 0-16,3-4 1 0,4 4 0 16,2 5 1-16,-2 4 0 0,2 1-2 15,1 1-1-15,3 4 2 0,3 0-2 16,3 0 2-16,1 6 1 0,0 1-3 16,0 2 3-16,-2 2 1 0,1-1-1 0,-2 1 0 15,2 2-2-15,1-3-2 16,-4 1 2-16,4-1 1 0,-2 0 0 15,0-1-5-15,-6-5-2 0,4 2-12 16,-3-2-15-16,-2-1-1 0,7-3-6 0,2 0-15 16,-1-7-22-16,6-3-23 0</inkml:trace>
  <inkml:trace contextRef="#ctx0" brushRef="#br0" timeOffset="182556.5718">7641 5828 231 0,'0'0'23'0,"0"0"-9"0,0 0 4 16,0 0-1-16,0 0 1 0,0 0-3 15,0 0-2-15,0 0-3 16,-2-78-3-16,1 73-7 0,-1 2-1 16,-5 3-6-16,-3 0-1 0,-6 5 3 0,-1 5 3 15,1 4 4-15,-3 1 2 0,6 3-2 16,-3 0-3-16,3 1 3 0,0-1-2 16,3 2 4-16,0 0 3 0,-2-1-4 15,2 2 2-15,0-3-4 0,0-4-2 16,6-1-2-16,-1-6 1 0,1 1-1 0,-2 1 0 15,3-6 3-15,3 2 3 0,0-5 4 16,-3 2 9-16,-1 3 6 0,-2 1 6 16,-1 1-2-16,-2 0-2 15,1-1-1-15,3-5-8 0,1 2-2 0,-2-3-6 16,2 1-5-16,-2-1 2 0,-1 2-3 16,1-2 2-16,3 0 0 0,-1 0 1 15,-1 0-1-15,5 0 3 0,-4-2-2 16,-2 0-1-16,-1-4-3 0,1-1-1 15,-1-1-2-15,4 0-2 0,2 3 0 16,-1-5 1-16,2 4-1 0,0-7-2 0,3-2 2 16,3 8 0-16,4-6 3 0,0 4 0 15,0 3 1-15,2 1 0 0,1 0-1 16,-3 3 1-16,7 1 1 0,-8 1-2 16,10 0 2-16,-5 0-1 0,-2 6 0 0,2 0 0 15,-2 0 1-15,-5-1-1 0,3 0 1 16,-1 2-2-16,-2-1 2 15,6 3 2-15,-6-3-2 0,5 3 0 16,-1-1 0-16,-3-4 0 0,2 4 0 0,6-2 0 16,-3 0 1-16,4 2 0 0,2-3-1 15,0 2 0-15,-6-4 0 0,6 0-1 16,-4-2 1-16,-3 1-1 0,-2-2-3 16,-4 1-1-16,-2-1-2 0,2 0 2 15,0 0 4-15,0 0 3 0,-6 0 0 0,0 0-4 16,0 0-17-16,0 0-41 0,0 0-82 15,0 0-108-15</inkml:trace>
  <inkml:trace contextRef="#ctx0" brushRef="#br0" timeOffset="182754.5138">7894 5968 376 0,'0'0'18'16,"0"0"-36"-16,0 0-67 0,0 0-144 16</inkml:trace>
  <inkml:trace contextRef="#ctx0" brushRef="#br0" timeOffset="183836.7396">8349 10007 495 0,'0'0'57'0,"0"0"-15"0,-4-2-17 15,4 2-7-15,-2 0-8 0,1-2-7 16,-2 2-5-16,3-2-3 0,0 2 1 0,0-2 0 16,10 0 3-16,9 0 3 15,7 1-2-15,0 1 0 0,3 0 0 16,3 0-1-16,0 0-1 0,0 0-6 15,-2 1 0-15,4 1-3 0,-2-2-10 0,-3 0-22 16,3 2-40-16,-2-2-66 0,-2 0-114 16</inkml:trace>
  <inkml:trace contextRef="#ctx0" brushRef="#br0" timeOffset="184363.7137">9379 9784 547 0,'0'0'32'16,"0"0"-10"-16,0 0-11 0,0 0-9 0,0 0-7 16,0 0-4-16,0 0-2 0,0 0 1 15,0 0 4-15,-19 8 3 0,12 8 1 16,-6 11 5-16,1 1-4 0,-5 2 4 16,-1 2-2-16,-3 0-1 0,-2-2 0 15,1-2 0-15,-3-4 0 0,4-2 0 16,-1-4 1-16,3-3 1 0,5-6 0 0,-1-4 1 15,4-1 3-15,-2-4-2 0,-3 0 0 16,0-7 0-16,-4-6-2 0,5-1 3 16,2-3-3-16,5-4 0 15,2 0-1-15,3 1 0 0,3-1-2 0,0-1 2 16,0 6-2-16,3 0 0 0,3 2 0 0,2 2-7 16,5-3 5-16,3 3-4 15,4 4 3-15,3 3 2 0,3 5-2 16,3 0 3-16,0 8-3 0,-1 4 3 15,8 5-2-15,-4 3 2 0,1 1 1 0,0 0-1 16,-2 4 1-16,-1-2-1 0,-3 1-1 16,-2-2-4-16,0 0-5 0,-4-5-18 15,1-1-24-15,-9-5-27 0,3-5-29 16,-7-3-60-16</inkml:trace>
  <inkml:trace contextRef="#ctx0" brushRef="#br0" timeOffset="185228.9381">8419 8156 183 0,'0'0'42'16,"0"0"-12"-16,0 0-4 0,0 0-2 16,0 0-1-16,0 0 4 0,0 0-2 0,0 0 0 15,0 0-6-15,0 0-3 16,11-14-4-16,-11 14-6 0,0 0-4 0,0 0 0 15,0 0-2-15,0 0 3 16,-4 12 2-16,-9 6 0 0,-3 8-2 0,-4 0-1 16,-2 3 0-16,0 0-2 0,-1-1 0 15,0-1 0-15,3-2 0 0,4-4-1 16,-1-3-1-16,5-5 2 0,3-3-1 16,-2-1 3-16,1 0 2 0,-1 0 2 15,-1-1 2-15,4-2 1 0,-2-2 2 0,0-1 0 16,6-1 0-16,-8-2-1 0,3 0-2 15,-2 0-1-15,-4-3-1 16,1-4-2-16,8 1-1 0,-3-3-3 16,2 2-1-16,3-2-1 0,1 2 0 0,2 2-1 15,-1 1-2-15,2-4-2 0,0-2-5 16,5-6 2-16,6-2-3 0,2 6 5 16,9 1 4-16,1 6 2 0,3 3-1 15,3 2 0-15,0 3 1 0,1 8-2 16,2 2 2-16,-3 4 2 0,1 3-2 0,-2 1 1 15,-2 1-4-15,-2-2-3 0,-3 3 1 16,-3 2 4-16,1 0 1 0,-4 1 1 16,0-4-28-16,-3-2-32 15,4-1-29-15,-6-8-55 0</inkml:trace>
  <inkml:trace contextRef="#ctx0" brushRef="#br0" timeOffset="185361.1684">8630 8538 12 0</inkml:trace>
  <inkml:trace contextRef="#ctx0" brushRef="#br0" timeOffset="187277.9532">13425 9177 49 0,'0'0'8'0,"0"0"-5"0,0 0-4 15,0 0-8-15,0 0-8 0</inkml:trace>
  <inkml:trace contextRef="#ctx0" brushRef="#br0" timeOffset="192144.9202">14747 7763 224 0,'0'0'23'0,"0"0"3"0,0 0-4 0,0 0-8 16,0 0-8-16,0 0-5 16,0 0-1-16,0 0-1 0,0 0-5 0,0 0-2 15,46-50-4-15,-39 48 5 0,5 2 9 16,-6 0 0-16,8 0 3 0,3 0-8 16,-5 0-16-16,5-2-17 0,0 2-34 15,-5 0-88-15</inkml:trace>
  <inkml:trace contextRef="#ctx0" brushRef="#br0" timeOffset="192340.5659">14771 8007 476 0,'0'0'55'0,"0"0"-6"15,0 0-11-15,0 0-12 0,0 0-12 16,0 0-7-16,0 0-6 0,0 0-3 15,80-41-2-15,-42 27-1 0,6 1-2 0,4-1-4 16,4-2-15-16,1 3-21 0,4 1-47 16,-1 0-54-16,1 3-125 0</inkml:trace>
  <inkml:trace contextRef="#ctx0" brushRef="#br0" timeOffset="192852.8641">15669 6802 490 0,'0'0'28'0,"0"0"-7"16,0 0-8-16,0 0-12 0,0 0-7 0,0 0-1 15,0 0-2-15,0 0 6 0,0 0 3 16,0 0-3-16,77-6 0 0,-54 25-2 16,0 5 2-16,-4 5 1 0,-5 4 2 15,-3-1 0-15,-4-1-1 0,-2 0 0 16,-3-4 1-16,-2-3 0 0,0-7 2 0,0-1 1 15,-2-7 2-15,1-4 3 0,-2 1 4 16,3-6 9-16,-4 2 3 0,1 1-3 16,0-1-3-16,-7-2-4 0,-3 0-3 15,-2-5 0-15,-5-6-3 0,7-2-2 16,0-3-1-16,5-2-2 0,0-1-1 16,5-3 0-16,2-1-2 0,1-3 0 15,0 1-3-15,4-1 2 0,4 0 0 16,0 3-2-16,5 2 0 0,2 0-3 15,2 1-3-15,3 0-1 0,2 5-2 0,4 1-4 16,1 4-7-16,1 3-12 0,1 4-18 16,-2 3-29-16,1 0-25 0,-3 5-28 15,1 4-47-15</inkml:trace>
  <inkml:trace contextRef="#ctx0" brushRef="#br0" timeOffset="199100.4033">17884 6521 258 0,'0'0'48'0,"0"0"-10"16,0 0-3-16,0 0-10 0,0 0-5 16,0 0-8-16,0 0-6 0,0 0-5 0,0 0-2 15,0 0-3-15,-85-49-2 0,70 52-2 16,4 5 0-16,4-2 5 0,-3 5 1 16,0 4 4-16,3 1 0 0,-2 6 0 15,2-9 1-15,2 4-4 0,4-7-2 16,1 3 0-16,0 3 2 0,3 0-1 0,5 2-1 15,0-7-1-15,0-1-8 0,4-1-4 16,-5-3 4-16,5 4 0 0,1-3 10 16,-5-2 5-16,4 2 0 0,-5-3-2 15,2 1-1-15,0 0 1 0,-2-1 0 16,3 1 0-16,-3 1 0 0,2-2 2 16,-2 3-3-16,0-1 2 0,-4-3-1 15,1 3 0-15,-2-2 2 0,-1 1-1 16,2 6 4-16,-3-1-2 0,0 4 2 15,-4 2 2-15,-6 0-2 0,-2-4 0 0,-1 0-1 16,-1-2-2-16,4-2 1 16,-2-1-2-16,4-2 0 0,3-5 1 0,2 3 1 15,3-3 1-15,0 0-2 0,-4 0-4 16,1-1-8-16,-2-6-10 0,1-9-11 16,4-1-7-16,0-2-5 0,6-1-1 0,4 3 6 15,3 2-2-15,3 2 6 0,3 0 10 16,0 3 8-16,1 1 9 15,1 1 6-15,0 0-1 0,-4 4-3 16,-1 1 3-16,3-1 5 0,-7 3 4 0,9-1 7 16,-2 2 3-16,-2 0-4 0,6 0 3 15,-2 2-2-15,-8 1 0 0,0 4-1 16,1 0-1-16,-2 2-4 0,4 5 1 16,-6 2-2-16,-1 1 5 0,-1 3 4 15,-4 1 4-15,-1 2 0 0,0-6-7 0,-3 1-8 16,2-5-2-16,-2-1-2 15,0 2 0-15,0-8 2 0,0 0-1 16,0-6 1-16,0 0 1 0,0 0 2 16,0 2-1-16,0 0-8 0,0-2-29 0,0 1-46 15,0-1-52-15</inkml:trace>
  <inkml:trace contextRef="#ctx0" brushRef="#br0" timeOffset="199265.6057">18183 6633 392 0,'0'0'44'0,"0"0"-18"15,0 0-11-15,0 0-9 0,0 0-9 16,0 0-17-16,0 0-8 0,0 0-10 16,0 0-20-16,0 0-24 0,12-47-46 15</inkml:trace>
  <inkml:trace contextRef="#ctx0" brushRef="#br0" timeOffset="199595.6741">18509 6704 119 0,'0'0'11'0,"0"0"0"0,0 0-1 16,14 81 7-16,-11-57-2 0,-3 1 1 0,0-3-3 16,0-4-4-16,0 1-1 0,0-6 0 15,0-1-1-15,-3 1-2 0,1-9 7 16,2 2 24-16,0-6 19 0,-1 0 16 16,1 0 1-16,0 0-23 0,-2 0-14 15,1 0-14-15,-4-10-4 0,1-8-2 0,-1-6-6 16,3-1-5-16,0-3-3 15,2 3-1-15,0-1-1 0,3 2 2 16,3 2-2-16,1 5 1 16,2 2-1-16,5 5-35 0,5-1-3 15</inkml:trace>
  <inkml:trace contextRef="#ctx0" brushRef="#br0" timeOffset="201743.9441">18343 7041 126 0,'0'0'50'0,"0"0"-4"0,0 0-9 16,0 0-7-16,0 0-2 0,0 0 7 16,0 0 4-16,0 0 0 0,0 0-9 0,0 0-6 15,38-63-8-15,-37 59-3 0,0-3 0 16,2-2 1-16,-1 4-1 15,-1 1-5-15,2-4-1 0,-1 3-5 16,2-5 0-16,6-5-3 0,0-2-3 0,6-4 0 16,0 1 2-16,3 1-1 0,-3 2 2 15,1 3 0-15,-5 5 0 0,-5 3 2 16,-2 4 2-16,-2 0-1 0,0-2 1 16,0 1-2-16,2 2 2 0,-5 1-1 15,0-2-1-15,0 2 1 0,1-2 1 0,1 2-2 16,-1-1 0-16,1 1 0 15,-1-1-3-15,-1 1 1 0,1-2-1 16,-1 2 1-16,2 0-1 0,-2-1 1 16,7-1 0-16,-1 1 2 0,5-1 2 0,8 2 0 15,-6 0 0-15,7 0-1 0,-8 0-2 16,-1 0 1-16,1 0-1 0,-3 2 0 16,1 1-2-16,-3 0 2 0,2 1-1 15,-3 1 1-15,2 0 2 0,-2 0-2 16,3 6 0-16,-3-4 0 0,0 7-1 0,0 1 2 15,-1 1-2-15,-1 0-1 0,-2 1 0 16,-2 4-1-16,0-4-1 0,0 3-1 16,0-3-1-16,0-6-2 15,0 3-7-15,0 0-14 0,0-2-24 0,0 5-26 16,0-7-28-16,4 5-48 0</inkml:trace>
  <inkml:trace contextRef="#ctx0" brushRef="#br0" timeOffset="202385.1254">19215 6610 535 0,'0'0'38'0,"0"0"-17"15,0 0-12-15,0 0-5 0,0 0-3 16,0 0-3-16,0 0-1 0,0 0 0 16,0 0 0-16,-71-38-2 0,54 51-2 15,2 2-5-15,4 1 2 0,2 4 1 0,2 1 6 16,2 1 2-16,0 1-5 0,5-1 4 15,0-1 1-15,0 2 2 0,5-2 4 16,3 1-1-16,0-1-2 16,1-2-2-16,1-3 2 0,2-2 0 0,0-4 0 15,-1-2-2-15,1-1 2 0,3-7-5 16,1 0 4-16,6 0 1 0,-2-7 2 16,2-7 3-16,1-3-2 0,2-2-1 15,-2-4 1-15,-1 0 1 0,-2-1 1 16,-2-1 1-16,-6 3-1 0,-2-3 6 0,-1 1-3 15,-3 0 1-15,-4 0 1 0,0-1-3 16,-2 3-3-16,0 0-4 0,-4 2 1 16,-6 4-5-16,-2 2 4 0,-3 4-1 15,-6 3-1-15,-2 4-1 0,-3 3-1 16,1 0 0-16,2 2-1 0,1 7 5 16,1 2-4-16,0 7 4 0,1 0-5 15,3-1-4-15,5-3-3 0,5-2 0 16,2-3 2-16,5 1 2 0,0 6 2 15,0-3-1-15,11 5 4 0,2-2 3 0,8-1 2 16,5-3 1-16,3-3-4 0,3-2-1 16,-1-2-1-16,-1-3-3 15,-4-2-2-15,-9 0-3 0,2 0-4 0,-3 0 4 16,3-2-2-16,2-3-15 0,-6 1-38 16,-1 0-60-16,-5 0-82 0</inkml:trace>
  <inkml:trace contextRef="#ctx0" brushRef="#br0" timeOffset="203123.4797">19802 5970 404 0,'0'0'44'16,"0"0"-14"-16,0 0-11 0,0 0-9 16,0 0-6-16,0 0-8 0,0 0 0 15,0 0-7-15,0 0-2 0,0 0-3 16,45-73 1-16,-26 73 8 0,5 0 4 16,1 0 4-16,-5 2 0 0,-3 1-3 0,-3 1 0 15,-5-1-1-15,-4-2 2 0,2 4 1 16,-2-2-1-16,0 3 1 15,2 0-1-15,-2 2 0 0,1 4 3 16,-3 2 3-16,1 6 1 0,-3 0 14 0,-1 7 0 16,0 1 2-16,0 6 5 0,0 6-12 15,0 2 0-15,0 6-2 0,0 4-6 16,0 4-1-16,-1 2-1 0,1 2 2 16,0 4-4-16,0 3 3 0,0 5-4 15,0 1-4-15,0 4 1 0,1-5-3 0,5-2 3 16,3-6-2-16,-2-8 4 0,2-6 2 15,0-5-4-15,0-7 5 0,0-2-4 16,0-5-3-16,-2-2 1 16,-4-4 0-16,-3-1-2 0,0-1-1 0,-10-3-3 15,-6-1 0-15,-9-1-7 0,-8 0-14 16,-8 4-28-16,-12-2-56 0,-9 1-122 16</inkml:trace>
  <inkml:trace contextRef="#ctx0" brushRef="#br0" timeOffset="203884.4395">17487 6178 155 0,'0'0'76'0,"0"0"8"0,0 0-13 16,0 0-17-16,0 0-18 0,0 0-10 0,0 0-3 16,0 0-3-16,0 0 0 0,9-42-5 15,-9 41-1-15,0 0-9 0,0 0-1 16,0 1-3-16,0-2 1 0,0 2-6 16,0-2 1-16,0 2 1 0,-9 0 1 15,-8 2 2-15,-9 8 1 0,-10 5-2 0,-4 5 1 16,0 1 0-16,1-1 0 15,4-3-1-15,5-2 1 0,2-3-1 16,2-3 0-16,3 2 1 0,-1-3 1 16,6-1-1-16,2-3-1 0,6 0 0 0,5-2-3 15,0-1 1-15,5-1 0 0,-1 0 0 16,1 0 1-16,-2 1 0 0,2-1 1 16,-1 2-1-16,-1 4 2 0,2 0 0 15,-1 5 1-15,1 5-2 0,0 1 1 16,0 5 0-16,4-3-1 0,1 1 1 0,-1 1 0 15,1 2-1-15,0 1 3 0,-1 3 2 16,1 4-6-16,-1 2 6 0,3 3-5 16,-1 5 0-16,0 3 2 15,-2 3-1-15,0 5 1 0,1 1-2 0,-1 2 1 16,-1-2 0-16,3-2 1 0,-3-4-1 0,1-2 2 16,2-4 3-16,0-3-4 15,0-2 3-15,2-1-4 0,1-2-1 16,0-2 1-16,0-1-2 0,2-3 2 15,0 2-2-15,2-1 2 0,2-1-1 0,0 0-1 16,0 2 1-16,2 0 0 0,-1-2-2 16,2-2-2-16,-2-3-1 0,2 0-1 15,4-4 3-15,3-1 3 0,8-2-5 16,3-2-5-16,5-3-23 0,6-3-25 16,1-4-66-16,5-1-155 0</inkml:trace>
  <inkml:trace contextRef="#ctx0" brushRef="#br0" timeOffset="205304.5517">19912 7922 33 0,'0'0'18'0,"0"0"0"15,0 0-1-15,0 0-2 0,0 0 0 16,0 0-3-16,0 0-1 0,0 0 2 16,0 0 0-16,0 0 2 0,-17-3-5 15,17 3 3-15,-2 0 0 0,2-2-2 16,-1 2 1-16,1 0 1 0,-2 0 1 0,2 0 4 15,-1 0 1-15,1 0 2 16,-2 0 0-16,2 0 4 0,-1-2-3 16,1 2 1-16,0 0-2 0,0 0-5 0,0 0-2 15,-2 0-2-15,2 0-3 0,0 0-3 16,0 0 1-16,0 0-3 0,0 0-1 16,0 0 1-16,0 0-1 0,-1 0 0 15,1 0 2-15,0 0 1 0,0 0 1 16,0 0-1-16,0 0 3 0,0 0-3 0,0 0 1 15,0 0 0-15,0 0-1 0,0 0 0 16,0 0 1-16,0 0-2 0,0 0-1 16,0 0-1-16,0-1-3 0,0 1 2 15,0 0-1-15,0-1 1 0,4-1-1 16,8-2 0-16,8-1 0 0,8-1-1 16,-1 0 0-16,-1 1-1 0,0 2-1 15,-1 2-3-15,-8-1-2 0,2 2-5 16,1 0-8-16,-2 0-26 0,5 5-37 15,-8-1-43-15,-6 0-67 0</inkml:trace>
  <inkml:trace contextRef="#ctx0" brushRef="#br0" timeOffset="205839.7663">20826 7580 504 0,'0'0'36'0,"0"0"-14"0,0 0-11 16,0 0-11-16,0 0-2 0,0 0-2 15,0 0 1-15,0 0 1 0,0 0 1 16,0 0-1-16,-91 102 1 0,72-67-2 16,-1 1 1-16,0-1 1 0,1 1-1 15,-1-3 0-15,-1-6-5 0,4-3-1 16,0-5 3-16,2-4 1 0,4-5 8 16,-1-3 0-16,5-2 3 0,2-3-1 15,-6-2 2-15,2 0 0 0,-1 0-1 16,-3-8-2-16,4-4-2 0,2-3 0 0,-3-5-1 15,6-1-4-15,1-2 3 0,3 1-4 16,0-1 2-16,0 2 1 0,6-1-2 16,1 2 2-16,1 3-1 0,3 1-2 15,1 3 0-15,-1 3-2 0,2 3 0 16,3 4 1-16,4 3-1 0,5 0 2 16,1 6 2-16,4 6 1 0,0 5 1 15,4 1-1-15,-1 1 0 0,0 2-3 16,1 2 2-16,0 1 3 0,-1 1-3 15,2 2 4-15,-2-3-4 0,2-1-4 0,0-3-3 16,-2-5-11-16,-1-5-26 0,-5-6-43 16,1-4-44-16,-7 0-115 0</inkml:trace>
  <inkml:trace contextRef="#ctx0" brushRef="#br0" timeOffset="206760.0958">20609 5331 382 0,'0'0'40'0,"0"0"-13"0,0 0-11 16,0 0-10-16,0 0-5 15,0 0-3-15,0 0-6 0,0 0 1 16,0 0 1-16,-20 1 2 0,7 13 5 0,-2 4-2 16,-1 2-2-16,3 3 2 0,-1 2-3 15,1 1 1-15,-3 1-1 0,1 3 3 16,-3-2 1-16,-1 1 1 0,-4-2 5 16,0-1-4-16,-2-4-1 0,3-3 1 15,-1-5 0-15,3-3 1 0,5-5 0 0,-2-3 0 16,7 1 2-16,-3-4 0 0,-4 0 0 15,4 0 1-15,-2-5 1 16,3-2 1-16,1-3 4 0,1 0 1 0,3-2-1 16,0-5-2-16,2-3-6 0,-1-4-5 15,5-1-1-15,1 0-2 0,0 4 2 16,0 0-2-16,4 4 0 0,2 5-3 16,3 0 1-16,1 1 0 0,3 4 0 15,1-3 2-15,4 6 0 0,2 4 2 16,3 0-1-16,7 4 2 0,-2 8 0 0,-1 5-3 15,-3 4-5-15,0 1 2 0,-2 2 2 16,-1 3 7-16,0 0 5 0,-1-2-3 16,-2 0-3-16,-1-3-1 0,-3-2 0 15,2-2 1-15,-3-1-2 0,-3-7-1 16,0 0-5-16,-2-4-18 0,-4-4-30 0,6 2-43 16,-4-4-89-16</inkml:trace>
  <inkml:trace contextRef="#ctx0" brushRef="#br0" timeOffset="206933.997">21044 5607 479 0,'0'0'25'0,"0"0"-17"16,0 0-16-16,0 0-21 15,0 0-46-15,0 0-160 0</inkml:trace>
  <inkml:trace contextRef="#ctx0" brushRef="#br0" timeOffset="207763.2319">16482 8726 101 0,'0'0'29'0,"0"0"7"0,0 0 4 15,0 0 1-15,0 0-1 0,0 0-3 16,0 0-5-16,0 0-7 0,0 0-7 16,88 26-6-16,-59-21 1 0,6 1 4 15,7-3 2-15,8-2-2 0,10-1-4 0,9 0-1 16,9 0-4-16,10-3-2 0,9-3-3 15,9 0 0-15,7 0-2 16,4-1 0-16,4 0 0 0,5 1-1 16,0 2 1-16,1 1-3 0,0 1 2 0,1 2-1 15,-4 0 1-15,-1 0 0 0,-3 0 0 16,-2 0 0-16,-1 0-3 0,-2 0 3 16,-4-2-1-16,2-2 1 0,-4-3 0 15,0 0 0-15,0-2 0 0,1 0 0 16,-1-1-1-16,0-1 1 0,-2 0 1 0,-1 1-1 15,-4-1 3-15,1 0-3 0,-3 0 0 16,-3 2-2-16,-5-1 1 0,-4 1 0 16,-4 0 0-16,-7 3-1 0,-6-1 0 15,-9 3-4-15,-9 3-1 0,-8 1-5 16,-13 0-17-16,-10 4-33 0,-8 4-63 16,-9 1-122-16</inkml:trace>
  <inkml:trace contextRef="#ctx0" brushRef="#br0" timeOffset="209637.7172">18720 9651 462 0,'0'0'60'15,"0"0"-21"-15,0 0-20 0,0 0-8 16,0 0-7-16,0 0-8 0,0 0-4 15,0 0 1-15,0 0-4 0,0 0 5 0,-44 10 4 16,29 18-1-16,-1 2 5 0,3 2-5 16,3 1 0-16,0 2 3 0,6-1-3 15,1-2 3-15,3-5-5 0,0-2 0 16,3-4 1-16,4-1 2 0,4-6 0 16,-3-3 1-16,3-4-1 0,5-2 2 0,3-3 2 15,1-2-2-15,3 0 0 0,-1-11-2 16,-2-3 4-16,3-3 0 15,0-2 1-15,-3-4 3 0,-2-2-2 16,-5 0-2-16,0-2 3 0,-3-4-2 0,-4 1 2 16,-2 0 1-16,-4-2 4 0,0-2 4 15,-5-1-2-15,-5 0 2 0,-4 3-4 16,-3 2 4-16,-3 5-3 0,-2 3 0 16,-4 5-4-16,-3 6-6 0,2 3-1 15,1 5 0-15,4 3-1 0,5 4-1 0,1 10-2 16,6 4 3-16,2 5 1 0,4 2-2 15,4 3 1-15,0-2 0 16,10-1 0-16,3-2 2 0,8-1 0 16,-1-5-2-16,2-2 0 0,2-5-2 0,2-1 2 15,0-3 0-15,1-1-2 0,2-3-2 16,-1-2-13-16,-1 0-17 0,-3 0-38 16,-6-4-54-16,0 1-67 0</inkml:trace>
  <inkml:trace contextRef="#ctx0" brushRef="#br0" timeOffset="210181.1097">19147 9262 522 0,'0'0'33'16,"0"0"-7"-16,0 0-13 0,15-83-3 16,-4 68-4-16,-1 2-4 0,5 2-2 0,2 3-3 15,3 0 1-15,2 3-2 0,4 3 2 16,0-2-1-16,-7 3-1 15,1 1-2-15,-1 0 1 0,-6 0 1 16,7 0 2-16,-4 1 2 0,-2 5-1 0,0 0 2 16,-2 2 0-16,-3 1 0 0,-4-1 0 15,2 4 1-15,-2 1 5 0,-2 4-4 16,0 5 3-16,-1-1-4 0,-1 1 2 16,-1 2 3-16,2 1-1 0,-2 2-2 15,1 4-1-15,1-1-2 0,0 5-2 0,1 6 2 16,2 4-1-16,2 9 2 0,-1 3-2 15,-1 4 0-15,1 3 5 0,2 3-5 16,1 0 2-16,0-1-3 0,2 2-1 16,1-1 0-16,0 0 0 0,1-3 2 15,-3-2-4-15,0-4 3 0,0-5-1 16,-3-4 0-16,-5-4 1 0,-2-1-4 16,-2-3 2-16,-10-2-6 0,-6-4-2 15,-5-3-2-15,-3-3-6 0,-3-5-6 16,-1-1-6-16,-3-3-19 0,-5-5-29 0,2 0-27 15,-6-2-50-15</inkml:trace>
  <inkml:trace contextRef="#ctx0" brushRef="#br0" timeOffset="210903.6499">17915 9262 315 0,'0'0'65'0,"0"0"-8"16,0 0-19-16,0 0-3 0,0 0-13 15,0 0-1-15,0 0-6 0,0 0-7 16,0 0-4-16,0 0-2 0,-35-63 3 16,14 71-5-16,-10 6 3 0,2 3-6 15,-1 2 2-15,0 2 0 0,1-2 1 0,-2 1 2 16,2-2-1-16,3-2 0 0,4-2-2 15,2-1 1-15,6-4 0 16,2-2 0-16,5-2 1 0,4-2 1 0,-5 1 1 16,3-2-1-16,1 0 2 0,1 1 2 15,3-3-1-15,-1 0 2 0,1 0-1 16,-2 0 1-16,1 0 0 0,-1 0-3 16,1 0 1-16,-1 0-2 0,1 0-1 15,-1 0 1-15,1 0-4 0,-1 0 0 16,1 0 0-16,-2 0-3 0,2 0 2 0,-1 2 1 15,0 3 0-15,-1 0 2 0,0 7 0 16,0 4-2-16,1 1 2 0,2 7 0 16,0 2 1-16,0 1 1 15,2 2-2-15,2 3 2 0,1 2-1 0,0-1 0 16,2 3 2-16,-1 1-2 0,0 2-1 16,0 2 2-16,0 0 2 0,1 5-3 15,-3 4 2-15,2 3-4 0,-2 7-2 16,1 1 3-16,-1 6-3 0,2 3 3 15,-2-2-2-15,0-2 1 0,2-4 2 0,2-5-4 16,1-3 4-16,2-7-3 0,2-6-1 16,3-5 1-16,0-6 0 0,2-4 0 15,2-3 0-15,2-5 0 0,4-4 0 16,3-3 0-16,3-4-2 0,4-6-1 16,7-1-2-16,5 0-3 0,7-2-14 0,6-3-20 15,3-2-59-15,2 1-106 0</inkml:trace>
  <inkml:trace contextRef="#ctx0" brushRef="#br0" timeOffset="211385.4109">20025 11052 535 0,'0'0'43'0,"0"0"-6"15,0 0-12-15,0 0-9 0,0 0-7 0,0 0-4 16,0 0-5-16,0 0 0 0,0 0 0 16,0 0-2-16,52-66 2 0,-25 59-2 15,2 1-3-15,1 0-1 0,1 0-4 16,2 1-8-16,0 2-20 0,1 1-31 16,-1 1-55-16,-1 1-76 0</inkml:trace>
  <inkml:trace contextRef="#ctx0" brushRef="#br0" timeOffset="211860.8255">20933 10676 530 0,'0'0'20'0,"0"0"-5"0,0 0-3 0,0 0-3 15,0 0-4-15,0 0-2 0,-80 91-2 16,64-58 0-16,-4 3-2 0,0 4 2 16,0 2-3-16,-2-2 2 0,-2 1 0 15,1-5-2-15,-2-6 1 0,0-5 1 16,-1-7 0-16,-1-4 1 0,1-6 1 0,0-3-1 15,2-5 0-15,4 0 1 0,5-7 1 16,3-7-3-16,3-3 2 0,5-5-1 16,2-3 1-16,2-2-2 0,3-2 1 15,7 2-2-15,2 1 1 0,2 3 0 16,1 5-2-16,2 3 4 0,-4 6-2 16,3 2-2-16,2 7 2 0,0 0-2 15,5 5 1-15,-2 7-1 0,-1 3 0 16,0 3 1-16,-1 6 1 0,3-2 1 15,-1 3-1-15,0-3-2 0,2 2 1 0,0 0-4 16,0-2-2-16,-3 1 3 0,3-2-6 16,0-3-6-16,0-1-13 0,1-2-31 15,-1-9-33-15,1-3-40 0,-2-3-78 16</inkml:trace>
  <inkml:trace contextRef="#ctx0" brushRef="#br0" timeOffset="212620.5591">20250 8975 222 0,'0'0'70'0,"0"0"-14"0,0 0-8 16,0 0-12-16,0 0-6 15,0 0-11-15,0 0-5 0,0 0-7 16,0 0-6-16,0 0-1 0,-27-6 1 15,13 22-1-15,-3 3 1 0,0 5 0 0,1 3 0 16,-1 0 1-16,-2 1-2 0,3 1 4 16,-2-1-4-16,1-3 4 15,2 0-4-15,0-3-1 0,-1 0 2 0,2-4 0 16,-2-2 1-16,-2 0 1 0,0-3 0 16,5-4 1-16,-3-3 4 0,6-1 2 0,-3-4 3 15,1 1-1-15,0-2 3 16,-3 0-2-16,6-3 0 0,-7-4-5 15,4-4-2-15,2-3-2 0,-4-3-2 16,4 0 0-16,1-1 0 0,2-3-6 0,1 6 5 16,5-2-3-16,1 0 1 0,0 7 0 15,0-6-3-15,1 7 1 0,6-1 0 16,5 2-1-16,-5 1-1 0,6 2 0 16,3 4-1-16,0 1 2 0,9 3 4 15,-1 8 0-15,5 1 1 0,-2 5 4 0,1 3-5 16,-2 0 4-16,-4 5-4 0,-1-1-1 15,-2 2 1-15,-1-2 0 0,0 1 0 16,-2-5-2-16,0 0 2 16,-1-3 0-16,2-3-1 0,-2-3-3 0,-3-3-4 15,3-3-15-15,4-2-25 0,-2-3-34 16,11 0-42-16,1 0-57 0</inkml:trace>
  <inkml:trace contextRef="#ctx0" brushRef="#br0" timeOffset="212764.3571">20591 9283 92 0,'0'0'-47'15</inkml:trace>
  <inkml:trace contextRef="#ctx0" brushRef="#br0" timeOffset="218305.5193">20318 9293 5 0,'0'0'8'0,"0"0"-4"0,0 0-8 15,0 0-4-15,0 0 3 0</inkml:trace>
  <inkml:trace contextRef="#ctx0" brushRef="#br0" timeOffset="219832.8445">3537 11940 479 0,'0'0'41'0,"0"0"0"0,0 0-12 16,0 0-15-16,0 0-2 0,0 0-10 15,0 0 1-15,0 0 0 0,-5-80 0 16,17 70 1-16,2 3-2 0,4 2 0 16,5-1-2-16,1 3 0 0,0 0 0 15,3 0 1-15,5 0 0 0,1-1 0 16,2 3-1-16,-2-2-1 0,2 2-2 15,-5-1-4-15,2 2 0 0,-3 0-10 0,-3 2-17 16,-9 2-37-16,2 4-54 0,-4 1-77 16</inkml:trace>
  <inkml:trace contextRef="#ctx0" brushRef="#br0" timeOffset="220045.2522">3567 12143 558 0,'0'0'45'0,"0"0"-12"16,0 0-14-16,0 0-7 0,0 0-9 15,0 0-2-15,0 0 0 0,0 0-1 16,0 0 0-16,42-6-1 0,-3 2-2 16,7-1-5-16,1 0-2 0,3 4-13 15,-1-2-43-15,1 1-72 0,0 1-146 0</inkml:trace>
  <inkml:trace contextRef="#ctx0" brushRef="#br0" timeOffset="224643.6594">6280 11448 242 0,'0'0'30'0,"0"0"-4"0,0 0-7 15,0 0-6-15,0 0-10 0,0 0-2 16,0 0-1-16,0 0 0 0,29-84-1 16,-22 79 1-16,2 0 0 0,2 2-3 0,-2 0-3 15,3 1 2-15,-1 2-1 0,-1 0 3 16,3 0 1-16,3 0 1 15,1 3 1-15,-2 2-2 0,-1 0 1 16,-2 2-2-16,3 2 2 0,0 5 5 0,-3 1 1 16,1 3 7-16,-4 3 3 0,-2 4 2 15,-4 1 2-15,-2 5 2 16,-1 3-3-16,-7 1-5 0,-3 0 1 0,-6 0-4 16,0-2 0-16,-4-4-2 0,-2-4 3 15,2-3-2-15,0-7 1 0,5-5-2 0,8-3 0 16,4-4 3-16,3-3-1 0,0 0 2 15,0 0-1-15,0 0-6 16,-1 0-3-16,1 0-3 0,-2 0-3 16,2 0-3-16,0-2 0 0,6-4 2 0,7-3-1 15,3-2-1-15,4 4-4 0,2 2 0 16,-2 1-4-16,3 2-5 0,0 1-14 16,3-1-17-16,2 2-23 0,-2 0-24 15,0 0-32-15</inkml:trace>
  <inkml:trace contextRef="#ctx0" brushRef="#br0" timeOffset="225141.6146">6978 11487 468 0,'0'0'44'16,"0"0"-9"-16,0 0-8 0,0 0-11 0,0 0-7 15,0 0-6-15,0 0-2 16,0 0-2-16,0 0 1 0,42-80-2 0,-14 78 0 15,2 2-1-15,-1 6-1 16,1 6-4-16,-2 4 3 0,-1 4 1 0,-3 2 1 16,0 4 3-16,-1 3-2 0,-1 2-2 15,-6 0 2-15,-2 1 1 0,-5-3 2 16,-3-2-3-16,-3-7 2 0,-3-2 0 16,0-6 1-16,0-1 2 0,-2 1 4 15,1-7 0-15,-1-1 6 0,-5-4 1 0,1 2-2 16,-5-2 1-16,-7 0 1 0,1-6 1 15,-3-7-2-15,7-2-3 16,1-4-5-16,2-2-3 0,3-7-3 16,1-1 2-16,3-1-4 0,3 0 1 0,0-1-1 15,6 2-1-15,4 3-1 16,6 4-3-16,3 0-10 0,4 3-6 0,6 3-14 16,1 1-33-16,2 7-36 0,0 0-74 15</inkml:trace>
  <inkml:trace contextRef="#ctx0" brushRef="#br0" timeOffset="226336.7287">9729 11733 399 0,'0'0'59'0,"0"0"-30"15,0 0-4-15,0-80 0 0,0 60-11 16,0 2-3-16,0 4 0 0,0-7-4 16,0 9 0-16,0-1-3 0,-2 2-1 15,-1 2 0-15,0-2-2 0,2 6-3 0,-6 0 0 16,3 3-2-16,-7 0 0 0,-4 2-1 15,0 0 4-15,-4 9-1 0,3 4 2 16,2-1-1-16,4 6-2 16,1-1 0-16,1 2 1 0,3 1-2 0,1 1 1 15,2-4-1-15,1 1 0 0,1-1 1 16,0-1-1-16,3 1 2 0,1-3 2 16,3-2-1-16,-1-4 3 0,4 2-2 15,-1-2 1-15,5-2 2 0,2 1-2 16,0 0 1-16,3-3-1 0,1 1-1 0,2-2 0 15,-2 1 0-15,3 0 0 0,-1 1 1 16,-2 0-1-16,-5-1-1 0,0 1 1 16,-6 0-1-16,0-1 1 0,0 0 0 15,-5-2 0-15,0 1 5 0,-4 4-4 16,-1 1 7-16,-9 7-5 0,-6 2-1 16,-7-2 0-16,-5-2-1 0,-2-1 0 15,-2-3-1-15,0 0 1 0,0-2-1 16,2-2 1-16,7 0-1 0,13-4-1 15,4 1-4-15,0-2-6 0,3 0-10 0,-2-2-19 16,5-7-37-16,5-3-30 0,13-8-25 16,9-5-40-16</inkml:trace>
  <inkml:trace contextRef="#ctx0" brushRef="#br0" timeOffset="226575.9321">10060 11715 322 0,'0'0'86'0,"0"0"-14"0,0 0-21 0,0 0-11 16,0 0-11-16,0 0-8 0,0 0-7 15,0 0-6-15,0 0-5 0,13-3-6 16,-10 3-3-16,-2 0 0 0,2 2-1 16,4 10 5-16,-1 5 2 0,1 5 1 15,-1 1-2-15,0 1 0 0,-3-1 4 0,4 2-6 16,-3-5 3-16,-1-3-7 0,2 0-8 15,-4-6-9-15,1 1-29 0,1-2-36 16,-3-5-38-16,1 1-44 0</inkml:trace>
  <inkml:trace contextRef="#ctx0" brushRef="#br0" timeOffset="226724.7429">10015 11575 346 0,'0'0'51'0,"0"0"-23"16,0 0-20-16,0 0-16 0,0 0-7 16,0 0-11-16,0 0-13 0,0 0-40 15,0 0-71-15</inkml:trace>
  <inkml:trace contextRef="#ctx0" brushRef="#br0" timeOffset="227143.7652">10411 11615 286 0,'0'0'19'0,"0"0"-2"16,0 0-1-16,0 0 1 0,0 0-12 0,-4 91-2 15,1-65-3-15,3 1 2 0,-3-1-1 16,2-2 0-16,-1 0 6 15,-1-1-5-15,-1-6 4 0,1 0 0 16,2-7-2-16,-1-5 7 0,2 1 7 0,0-6 12 16,-1 0 11-16,1 0 0 0,-3 0-7 15,3 1-12-15,-4-1-5 0,-1-1-5 16,-2-8-3-16,-3-5 4 0,7-1-8 16,-3 0 2-16,5-3-3 0,1-2-3 15,0-2-2-15,0-3-1 0,7 2 2 0,2 2-2 16,4 4 0-16,0 3-1 0,4 2 1 15,2 5-1-15,3 0 2 0,1 4-2 16,0 3 1-16,-1 0-1 16,2 7 1-16,-1 2-1 0,0 3 0 0,-1 3-1 15,0 2-2-15,-2 1 1 0,-4 2-3 16,-2 1-2-16,-2 0-7 0,-3 0-15 16,-2 1-16-16,-1-1-36 0,-5-6-27 15,2 2-31-15</inkml:trace>
  <inkml:trace contextRef="#ctx0" brushRef="#br0" timeOffset="227639.9911">10925 11697 488 0,'0'0'60'16,"0"0"-14"-16,0 0-15 0,0 0-4 15,0 0-7-15,0 0-7 0,0 0-8 0,0 0-5 16,0 0-5-16,0-38-4 0,-3 38 2 16,-4 5 2-16,-2 10 2 0,-3 7 6 15,-2 3-2-15,7 5-2 0,1-1-3 16,4-2 2-16,2-3 5 0,0 1-4 16,9-4 5-16,7-3-3 0,1-3-2 0,8-4 2 15,4-3-2-15,3-4 0 16,1-4-1-16,2 0 1 0,-5-4-4 15,2-7 1-15,-3-1-4 0,-5-3 4 16,-2-2-3-16,-5 0 6 0,-1-2 2 0,-6 1-1 16,-2-4 1-16,-5-1 0 0,-3-1 2 15,0-2-2-15,-8-1 3 0,-2-2 0 16,-4-1 2-16,-2 1-1 0,-4 1-1 16,-3 3-1-16,-1 2-1 0,-3 5 1 15,-1 4-1-15,2 4 1 0,6 4 0 0,4 4-2 16,2 2-1-16,2 2 1 15,-1 6-1-15,0 7-1 0,6 3-1 16,2 1-1-16,1 4 0 0,4 2 0 16,3 2 2-16,7 0 1 0,3-1-1 0,6-1 1 15,1 0-5-15,1-3 0 0,2-3-4 16,0-3-5-16,-2-2-14 0,0-2-17 16,-1-1-35-16,0-2-41 0,-4-3-47 15</inkml:trace>
  <inkml:trace contextRef="#ctx0" brushRef="#br0" timeOffset="228139.7224">11383 11182 473 0,'0'0'52'16,"0"0"-18"-16,0 0-13 0,0 0-9 16,0 0-7-16,0 0-4 0,0 0-1 0,0 0-2 15,0 0 0-15,0 0-1 0,29-79-1 16,-23 79 0-16,5 0 1 15,7 0 2-15,-5 0 0 0,7 7 1 16,-4 0 0-16,0 1 0 0,-2 1 1 0,2 0 0 16,-3 2-1-16,0 0 2 0,-1 2-2 15,-2 2 1-15,1 0 6 0,0 3-5 16,-1 2 6-16,0 1-1 0,-3 4-2 16,-1-1 2-16,0 3-2 0,-3 3 2 15,1 4 0-15,-3 7 1 0,-1 5-1 0,0 8 1 16,0 4-4-16,0 1 0 0,0 2-3 15,0-1 1-15,0 1 3 16,0 0-3-16,3-2 2 0,0-3-5 16,0-1-4-16,0-4 1 0,-2-3 0 0,2-6 0 15,-3-6-1-15,0-4-1 0,0-10-5 16,0-4-4-16,-1-3-3 0,-7-2-21 16,-9 4-40-16,-2-4-73 0,-10-6-122 15</inkml:trace>
  <inkml:trace contextRef="#ctx0" brushRef="#br0" timeOffset="228835.4077">9307 11067 221 0,'0'0'60'0,"0"0"-10"16,0 0-11-16,0 0-10 0,0 0-3 15,0 0-4-15,0 0-4 0,0 0-5 16,-90-70-7-16,68 70 0 0,-4 8 1 16,-4 2 0-16,-1 4-2 0,-2 1 0 15,-4 2 1-15,-1 0 3 0,3-1 0 0,-1 0 0 16,6-1-2-16,1-3 0 0,4 0 1 15,5-1-1-15,4-4-1 0,9-4-1 16,-1 2-2-16,3-2-2 0,2 0 2 16,-1 5-1-16,2-4 5 0,1 8-2 15,-2-1 2-15,3 2-5 0,0 7-1 16,0-3 0-16,0 1-1 0,3-3 3 16,0 0-1-16,0-4 2 0,-2 6 0 15,2-2-2-15,0-4 0 0,-1 7 0 16,0 0-1-16,-2 0 2 0,0 8-1 0,0 1 0 15,0 3 0-15,-2 6 0 0,-3-1-1 16,5 6 1-16,0-4-2 0,0 3 2 16,0-4-1-16,0 1 1 0,5-3 0 15,1 1-1-15,3 2 6 0,3 0-5 16,2-1 3-16,2 2-3 0,1-2-2 16,2 1 1-16,3-3-1 0,1 4 0 15,3 0 0-15,3 2 0 0,-2-1-1 16,2 0 1-16,0 0-1 0,-4-3-2 15,5-2-4-15,-1-3-4 0,0 0-5 0,3-4-13 16,3-3-43-16,5-1-87 0,2-9-123 16</inkml:trace>
  <inkml:trace contextRef="#ctx0" brushRef="#br0" timeOffset="229672.5559">12349 12347 414 0,'0'0'62'0,"0"0"-16"0,0 0-14 16,0 0-10-16,0 0-6 0,0 0-7 0,0 0-2 16,0 0-5-16,0 0-3 0,-59-31 0 15,40 45 0-15,6 6 1 0,1 4 1 16,1 2-2-16,5-1 1 0,2 3-1 16,2-2 1-16,2-1 4 0,0 0-4 15,6-3 4-15,4-2-4 0,3-3 0 0,2-5 1 16,2-3-1-16,3-3 1 0,1-5 0 15,0-1 0-15,2-2 0 16,1-9 1-16,-3-4 0 0,1-4 2 16,-3-2-7-16,-2-4 6 0,-2-1-3 0,-3-3 1 15,-1-2 3-15,-4 3-2 0,-2-2 3 16,-2 1 1-16,-3 1 3 0,0 4 1 16,-4 4-2-16,-6 4-4 0,1 7-7 15,-6 4-9-15,-6 5-6 0,-6 13-17 16,-10 11-51-16,3 3-131 0,-2 4-68 0</inkml:trace>
  <inkml:trace contextRef="#ctx0" brushRef="#br0" timeOffset="230963.8075">12349 10596 240 0,'0'0'37'15,"0"0"-13"-15,0 0-10 0,0 0-10 16,0 0-10-16,0 0-2 15,0 0-3-15,0 0 1 0,0 0 3 16,0 0 1-16,-12-21 1 0,12 21 4 0,0 0 2 16,0 0 1-16,0 0 1 0,0 0-1 15,0 1 0-15,0 1 1 0,0 0 0 16,0-1 1-16,0 1-1 0,0-1 1 16,0 1-1-16,0-1 1 0,0 1-1 15,0 0 3-15,0-1-1 0,0 0 2 0,0 2 0 16,0-3 1-16,0 2 6 0,0-2 8 15,0 2 4-15,0-2 4 0,0 0-1 16,0 1-5-16,-1-1-4 0,1 0-6 16,0 2-3-16,-3-2-3 0,2 0 2 15,-1 0 0-15,1 0-2 0,-5 0-5 16,2 0 2-16,-1-2-3 0,1 1 0 16,4 1-1-16,-6 0-1 0,-5 0-1 15,-4 7 0-15,-2 7 0 0,4 1 1 16,0 3 1-16,3 3-1 0,-1 2-1 0,2 2-1 15,-2 0-3-15,1 3 3 0,0 4 1 16,-3-1 1-16,4 1 1 0,-5-3-1 16,5-5-1-16,0-1 1 15,1-9 0-15,2-2 0 0,3-5 1 0,0-4 1 16,2 2 1-16,-4-3 0 0,1-1 0 16,-1 1 0-16,-6-2 2 0,1 0-1 15,-1-2 0-15,-2-8 1 0,2 0-2 16,0-3 0-16,4-7 0 0,-1 1 1 15,5 4-2-15,-1-3-1 0,4 0 0 0,0 0-1 16,0-6-1-16,0 5 0 0,7 1-1 16,2 3-3-16,3 1 1 0,2 5 1 15,2 2 0-15,-3 2 0 0,3 3 0 16,4 2-2-16,0 0 1 0,8 7 1 16,-5 3 0-16,2 4 2 0,-1 3 1 0,1 1 1 15,1 5-4-15,-1 0-1 0,-2 1-4 16,0 0 0-16,-2 0 3 15,-2 1 0-15,1-3-1 0,-2 0-6 16,1-4-16-16,-5-3-21 0,-1-5-22 0,0 1-30 16,-3-5-35-16</inkml:trace>
  <inkml:trace contextRef="#ctx0" brushRef="#br0" timeOffset="231121.7639">12736 10856 328 0,'0'0'-5'16,"0"0"-30"-16,0 0-123 0</inkml:trace>
  <inkml:trace contextRef="#ctx0" brushRef="#br0" timeOffset="232139.9821">8472 13107 490 0,'0'0'41'0,"0"0"-15"16,0 0-11-16,0 0-10 0,0 0-5 15,0 0-2-15,0 0 0 0,0 0 2 16,0 0 4-16,5-3 1 0,12 11 1 0,7 2-3 16,7 0 0-16,3-5 1 0,7 1 1 15,8-1 1-15,3-3-1 0,9-1-2 16,8-1-1-16,5 0-1 0,13 0-1 16,4 0 1-16,6 0 0 0,7 0 0 15,9 0-1-15,4 0-1 0,4 4 0 0,4 3 0 16,2 5 0-16,3 0 4 0,2 3-4 15,2 2 5-15,8-3-4 16,4-1-2-16,4-1 2 0,5-1-2 16,9-3-1-16,6-4 0 0,5-2 1 0,6-1-1 15,1-1-3-15,2 0 3 0,-2-1-3 16,-3-2 0-16,-4 0-1 0,-3-1-12 16,-4 4-20-16,-9 0-56 0,-6 0-86 15</inkml:trace>
  <inkml:trace contextRef="#ctx0" brushRef="#br0" timeOffset="233320.2406">8636 14214 463 0,'0'0'57'15,"0"0"-8"-15,0 0-15 0,0 0-10 0,0 0-9 16,-41-82-3-16,37 72-3 0,1 0-3 15,1 5-3-15,1-5-1 0,1 4-1 16,0-6-1-16,0-2-1 16,9 3-1-16,4-1 0 0,4 3 1 0,3 1 0 15,4 5-1-15,0 0 0 0,-1 3-2 16,3 0 0-16,0 5 2 0,-4 4 0 16,1 5-1-16,0 1 0 0,-3 3 2 15,-2 3-2-15,-4 2 2 0,-1 4-1 16,-4 5 2-16,-5 1-2 0,-4 4 0 0,-4 0 1 15,-6 0-1-15,-9 0 2 0,0-1 3 16,-4-4-2-16,0-3 2 0,0-3-1 16,2-5 0-16,1-3 5 0,6-3-4 15,2-4 4-15,5-5-3 0,4-3-3 16,3-3-1-16,0 0-1 0,0 0-2 16,-1 0 0-16,1 0 2 0,0 2-1 15,0 1 1-15,1 6 1 0,14-1-2 16,3-1-3-16,7-3-3 0,5-2-6 15,5-2-13-15,7 0-20 0,7 0-36 0,3 0-45 16,5 0-56-16</inkml:trace>
  <inkml:trace contextRef="#ctx0" brushRef="#br0" timeOffset="234520.5035">10715 13730 323 0,'0'0'47'0,"0"0"-13"15,0 0-6-15,0 0-5 0,0 0-5 0,0 0 2 16,0 0-2-16,0 0-6 0,0 0-3 15,-17-51-2-15,14 48-4 0,-6-1 1 16,3 0 0-16,-4 0-3 0,2 1 0 16,-3 0 1-16,1 2-1 0,-4-1 1 15,-8 2-1-15,5 0 0 0,-3 0 1 16,-2 0-2-16,7 0 0 0,2 0 1 16,-7 0 1-16,11 0 1 0,-5 0-1 15,4 2-1-15,-3-1 0 0,3 0-1 16,-2 3 0-16,2-1 1 0,1 0 0 0,-1 0-2 15,7-2 1-15,-5 2 0 0,5 0-1 16,-6 3 2-16,5 0-1 0,1-2 1 16,-3 2 0-16,3-2 0 0,-1 0 0 15,4 1-2-15,0-5 2 0,-3 5 1 16,3-1 2-16,-1 1 1 0,1 1-2 16,0 0-1-16,0 0 0 0,0 7 1 15,0 6 2-15,0-7 2 0,0 8 1 16,0 0-1-16,0 3 1 0,-2 8 3 15,1 1-6-15,-1 3 4 0,1 3-3 0,-1 3-4 16,1 6 3-16,-1 3-3 0,-1 5 1 16,3 1-3-16,0 0 2 15,0-2-2-15,0-4 2 0,5-4-3 0,1-3 2 16,1-4 4-16,3-1-4 0,-1-1 4 16,-1-2-4-16,4-3-3 0,-2-4 2 0,0 1 0 15,0-3-1-15,2 0 0 16,-2-1 2-16,0 0-2 0,-1 0 1 15,1-2-1-15,-3 2-2 0,3-3 0 16,-1 1 2-16,0 0-2 0,-1 2 2 0,4-2 0 16,-2 4 1-16,6-2-2 0,-2 1 1 15,4-4-2-15,-2 0-1 0,4-4-2 16,0-3-1-16,-1 0 0 0,7-6-16 16,0 1-13-16,4-4-33 0,2-3-49 15,3-3-53-15</inkml:trace>
  <inkml:trace contextRef="#ctx0" brushRef="#br0" timeOffset="236613.1586">11416 14127 201 0,'0'0'0'0,"0"0"59"0,0 0-59 15,0 0 77-15,0 0 9 0,0 0-21 16,0 0-24-16,0 0-15 0,0 0-6 0,0 0-1 15,-40-63-10-15,40 63-1 0,-1-2-3 16,1 2-7-16,-2 0-5 0,1 0 0 16,-4 0 2-16,-1 10 4 0,-1 10 3 15,-4 7 0-15,3 4-1 0,1 2 0 16,3-1-3-16,2-2 2 0,2 2 0 0,0-3 1 16,3 1 0-16,3-5 0 15,0-2-2-15,1-4 1 0,0-1-1 16,0-5 1-16,2-3 0 0,0-1 1 15,-1-4 0-15,-2 1 0 0,3-4 1 0,4-2 0 16,3 0 0-16,4-8 2 0,1-4-1 16,0-5-1-16,-1-4 1 0,-1-1-2 15,1-3 1-15,-4 0 0 0,-1-2 0 16,-5 1 2-16,1 1 0 0,-5-1-1 16,-1 0 1-16,-4 2 0 0,-1 0 0 0,0 0 0 15,-4 4 6-15,-5 1-2 16,-4 1 0-16,0 0-4 0,-4 3-5 15,-2 0-2-15,-3 1 0 0,-1 3-1 16,4 4 0-16,2 0 2 0,-2 6 0 0,2 1 0 16,-2 0 0-16,-4 0-1 0,5 8 1 15,3 0 0-15,0 3-1 0,5 3 2 16,0 3-1-16,1 0 1 0,5 2-2 16,2 2 2-16,2 2-1 0,3 0 1 15,3 1 1-15,8 0-1 0,-2 1-1 0,4-4 1 16,3-1 0-16,1-4 0 0,2-2 1 15,2-2 1-15,2-3-1 0,0-3 0 16,0-1-2-16,0-2-2 0,-2 0-4 16,-1-2-14-16,0 3-18 0,-7-3-27 15,-2-1-29-15,2 0-33 0,-3 0-87 16</inkml:trace>
  <inkml:trace contextRef="#ctx0" brushRef="#br0" timeOffset="237573.5424">11970 13726 535 0,'0'0'0'0,"0"0"7"0,0 0-7 0,0 0 12 16,0 0-2-16,0 0-1 0,0 0-4 16,0 0-3-16,0 0-1 0,0 0-2 15,-30-62 0-15,37 50-1 0,6 6 1 16,-3 3 0-16,8-1 0 0,-6 2 0 16,0 2 0-16,7 0-1 0,-9 0 1 15,9 0 0-15,-9 0 0 0,-1 2-1 16,2 0 2-16,-2 3-1 0,0-1 1 15,-6-2 0-15,4 4 0 0,-3-3 1 0,-1 0 1 16,1 5-1-16,-1-4 0 0,0 5 0 16,0 1 1-16,-3 0 0 0,3 3 1 15,-3-1 1-15,1 9 2 16,-1-3 1-16,0 8-2 0,0-2 3 0,2 2 3 16,-1 2-2-16,2 4 1 0,1 2-4 0,1 2-4 15,-1 5-1-15,0 5 0 16,1 6 0-16,-1 2-1 0,1 7 1 15,0 0-2-15,-1-1 3 0,1-1-3 16,-1 0 1-16,1-8 3 0,-2-1-3 0,1-5 4 16,3-4-3-16,-3-4-1 0,-1-6 1 15,0-2-2-15,-3-3 1 0,0-4-1 16,0-3 2-16,-7-1 0 0,-3-3 1 16,-2 1-2-16,-2-2 1 0,-4-2 1 15,0-2-2-15,-1-2 1 0,3-4-1 0,1-2 0 16,-2-2-1-16,4 0-6 0,-3 0-5 15,2-3-24-15,5-3-54 0,-2-6-136 16,6-2-62-16</inkml:trace>
  <inkml:trace contextRef="#ctx0" brushRef="#br0" timeOffset="237999.6096">12478 14847 543 0,'0'0'27'0,"0"0"-3"0,0 0-10 15,0 0-6-15,0 0-3 0,-81 50-2 0,71-29 0 16,4 3-1-16,3 2 0 0,0 1-1 16,3 1-2-16,3-3-1 0,6 0 1 15,1-4 1-15,3-3-1 0,0-1 1 16,3-5-3-16,-6-4 2 0,4-2 0 16,-5-3 0-16,1-3 1 0,7 0 2 0,-2-3 0 15,4-8 0-15,-3-6 0 16,-2-2 0-16,1-7 0 0,-4-1 0 15,-1-5 1-15,-4-2 0 0,-3 1 2 16,-3-1-1-16,0 3 0 0,-4 2-1 0,-5 4 1 16,-1 4-4-16,-5 5 0 0,1 3-4 15,1 6-4-15,-2 2-4 0,-3 2-21 16,0 3-47-16,-5 2-111 0,3 7-94 16</inkml:trace>
  <inkml:trace contextRef="#ctx0" brushRef="#br0" timeOffset="239212.6628">12754 13620 192 0,'0'0'74'16,"0"0"-2"-16,0 0-14 0,0 0-11 15,0 0-15-15,-26-87-10 0,23 72-3 0,-3 0-4 16,3 7-6-16,0-4-4 0,-1 2 2 16,1 5-1-16,3 1 3 0,-4-1 0 15,3 1 0-15,-1-1-6 0,1 2 0 16,1 3-3-16,-5 0 0 0,-5 4 3 16,-1 13-3-16,-4 1 0 0,2 8 0 0,-1 2 0 15,0 0 0-15,0 4-2 16,1 0 2-16,-1-1-1 0,1-1 1 15,-2-1-1-15,4-5 0 0,0-4-1 16,3-6 1-16,1-3 1 0,2-4 1 0,2-3 0 16,-3 2 0-16,2-3 0 0,1-1 0 15,-1 1 2-15,-2-3 2 0,0 0 0 16,-4 0 1-16,-7-3-1 0,4-5-2 16,-7-4-1-16,4-2-1 0,-2-1 1 15,3-1 0-15,0 0 1 0,2 0 0 0,-1-3-2 16,2-1-1-16,2 1 1 0,3 4 1 15,2-1 1-15,4 7-2 16,-1-4-1-16,2 1-1 0,0 3-3 0,2-3 1 16,10 4-1-16,6 1 4 0,7 5-2 15,4 2 1-15,1 8 0 0,2 5-1 16,-2 4 0-16,-1 3-1 0,1 2 1 16,-1 2 2-16,-1 2-1 0,1 0 2 15,0 0-2-15,-3-2 0 0,-2-1-2 16,-2-2 1-16,-3-3-4 0,-2-1 2 0,-2-2 4 15,-2-5-9-15,-3-2-4 0,-1-1-23 16,-1-4-31-16,7 3-29 0,-6-3-45 16,5-2-89-16</inkml:trace>
  <inkml:trace contextRef="#ctx0" brushRef="#br0" timeOffset="239361.4998">12995 13728 358 0,'0'0'40'0,"0"0"-17"0,0 0-24 15,0 0-20-15,0 0-35 0,0 0-113 16</inkml:trace>
  <inkml:trace contextRef="#ctx0" brushRef="#br0" timeOffset="249660.1739">9013 13773 321 0,'0'0'49'15,"0"0"-15"-15,0 0-14 0,0 0-13 0,0 0 1 16,0 0 3-16,0 0 4 0,0 0 6 15,-84 90-4-15,60-46-4 0,-2 7-5 16,-2 9-7-16,2 8-1 16,-5 10-6-16,1 5 4 0,-2 7-2 0,-5 2 2 15,-1 5 2-15,-1 0-4 0,0 0-1 16,2 1-6-16,2-7 2 0,5-6 0 16,5-8 2-16,3-9-2 0,8-10-9 15,4-11-11-15,2-15-24 0,8-9-29 16,0-10-44-16</inkml:trace>
  <inkml:trace contextRef="#ctx0" brushRef="#br0" timeOffset="250304.7063">6517 10719 239 0,'0'0'53'0,"0"0"-1"0,0 0 0 0,0 0-7 15,0 0-6-15,0 0-9 0,0 0-10 16,0 0-3-16,0 0-5 0,7-4-1 16,-7 4-1-16,0 13 2 0,-11 12-3 15,-1 9-1-15,-4 10-8 0,-7 10 0 16,-3 8-2-16,-1 9 3 0,-7 10 3 16,-2 7-4-16,-3 9 0 0,2 6-4 15,2 3-4-15,3 4 2 0,3-4-5 16,5-4-8-16,3-8-27 0,7-5-52 15,2-6-58-15,6-8-105 0</inkml:trace>
  <inkml:trace contextRef="#ctx0" brushRef="#br0" timeOffset="251045.5523">13814 13071 476 0,'0'0'56'0,"0"0"-13"0,0 0-14 16,0 0-12-16,0 0-7 0,0 0-5 0,0 0-4 16,0 0-2-16,0 0-2 0,0 0 2 15,0-14 0-15,16 10 2 0,10-3 1 16,4 2-2-16,2 1-1 0,4-3 0 16,-2 4-3-16,-3-2-1 0,-2-1-2 15,-1 2-6-15,-2 2-15 0,-10-1-35 0,4 3-44 16,-8 0-45-16,0 1-60 0</inkml:trace>
  <inkml:trace contextRef="#ctx0" brushRef="#br0" timeOffset="251233.7399">13947 13247 286 0,'0'0'51'16,"0"0"-7"-16,0 0-3 0,0 0-10 0,0 0-2 15,0 0-7-15,0 0-9 0,0 0-2 16,0 0-7-16,97 22-4 0,-68-22-4 16,1 0-6-16,3 0-4 0,5 0-27 15,5 0-58-15,4 0-95 0</inkml:trace>
  <inkml:trace contextRef="#ctx0" brushRef="#br0" timeOffset="252264.5759">14874 12182 258 0,'0'0'63'0,"0"0"-14"0,0 0-13 16,0 0-9-16,0 0-3 0,0 0-4 16,0 0-4-16,0 0-2 0,0 0-2 15,-22-55-3-15,21 53-2 0,1 2-4 16,0-2 0-16,-2 1-1 0,2 0-1 16,0-1 0-16,0 0-2 0,0 1 1 0,0-1 0 15,0-1-1-15,3-1 1 16,2 1-1-16,0 1-1 0,0 1 1 15,-1-1-1-15,0 1 1 0,1 1 2 16,-1 0-1-16,3 0 2 0,-3 0-1 0,7 0-1 16,-7 0 0-16,6 0-1 0,5 1 1 15,-4 5 1-15,5 3-1 0,0-1 2 16,-2 3-1-16,1 0-1 0,-1 5 1 16,-2 1-1-16,1 2 1 0,-4 4 0 15,-1 1 0-15,-2 4 0 0,1-1 1 0,-4 0 2 16,0 2-3-16,-2 0 2 0,1-3 0 15,-2 0-2-15,0-4 2 16,0-5 2-16,0 0 3 0,-2-5-5 16,1-6 4-16,0 4-4 0,-1-5 1 0,1 0 3 15,1 1 5-15,0-6 5 0,0 0 0 16,0 0-1-16,0 0-10 0,-4 0-1 16,1-3-6-16,-2-6 3 0,-1-7 2 15,2 5 0-15,3-8 0 0,-2-1-2 16,0-2-1-16,3-7-2 0,0-2 1 0,0 0 0 15,3-1 1-15,1 0-1 0,5 0 0 16,-2 3-2-16,3 0 2 0,-1 5-2 16,1 1 0-16,1 5-1 0,3 3 0 15,0 1-2-15,2 4-2 0,-3 3-4 16,3 3-6-16,2 2-14 0,3 2-34 16,9 0-42-16,-1 2-61 0,0 5-96 15</inkml:trace>
  <inkml:trace contextRef="#ctx0" brushRef="#br0" timeOffset="252496.0177">15539 12243 442 0,'0'0'16'0,"0"0"-11"15,0 0-13-15,0 0-22 0,0 0-29 16,0 0-80-16</inkml:trace>
  <inkml:trace contextRef="#ctx0" brushRef="#br0" timeOffset="255369.4628">17308 12503 280 0,'0'0'39'0,"0"0"2"0,0 0-10 16,-26-96-7-16,18 75-7 0,0 0-9 0,-4 0-2 15,2 5 1-15,1 3 2 0,-2 2-3 16,5 4-2-16,-1 0-1 0,-1 2-1 16,3 2 0-16,2 1-2 15,3 2-1-15,-1-2-1 0,1 2-2 0,-2 0 3 16,1 0 0-16,1 0 1 0,0 0 0 16,0 5 0-16,0 1 2 0,1 5-2 15,3-2 3-15,3-3-1 0,5 3-1 16,-5-5 1-16,6 4-1 0,-4-4 0 15,-2-1 0-15,2 2-1 0,-5-3-1 0,0-1 0 16,-1 1 0-16,0 0 1 0,0 2 0 16,3 3 2-16,-4-2 0 0,-1 4 3 15,1 1 1-15,-2 1 1 0,0 2 1 16,0-3-3-16,0 2-2 0,0-1-1 16,-2-1 0-16,1-5-1 0,1 1 0 0,-2-2 1 15,2 3 0-15,0-3-2 16,0 2 0-16,0-6 1 0,0 0 0 15,0 0-1-15,0 2 0 0,0-1 1 16,0 1 0-16,0 0 5 0,0-1-6 0,0 0 6 16,0 7-3-16,0-2 1 0,0 0 0 15,-3 5 2-15,0-4-3 0,-1 3 2 16,-5 2 0-16,-2-1 0 0,-1 3 2 16,-5 3-3-16,2-2 0 0,4-2-3 15,1-5 0-15,2 0-1 0,5-5 0 0,-4 3 1 16,5-3 0-16,-1 0-1 15,-2 5 0-15,4-4 0 0,-2 0 0 16,1 0 0-16,2-4 0 0,0 4 0 16,0 1 0-16,0 0 0 0,0 4 0 0,0-5-1 15,3 2 2-15,2 2-1 0,-2-5 0 16,2 3 0-16,-1-3 0 0,2 2 0 16,2 1 1-16,-5-3-1 0,2 1 0 15,-2-1 0-15,4 2 0 0,1 1 0 16,-5-5 1-16,2 4-1 0,0-2 0 0,5 2-1 15,3 1 1-15,-4-3 0 0,5 3 0 16,-5-3 0-16,1-2 0 0,1 2 0 16,-6-3 0-16,5 0-1 15,-3 2 0-15,3 0 0 0,-1-1 0 0,-5 1 0 16,1-1 1-16,-1 0-3 0,-1 2 1 16,-1 0 1-16,1 7 0 0,-3 0 1 15,-1 6 1-15,-8 3 0 0,-7 0 0 16,-2-4 0-16,-3-2 0 0,-2-2 1 15,0-4-1-15,-1-2 1 0,0-4 0 0,1-1 1 16,0-4-1-16,3-6 2 0,1-5-1 16,2-1-1-16,4-2-2 0,4 2-4 15,3 0-11-15,5-3-33 0,1 0-62 16,7-7-105-16</inkml:trace>
  <inkml:trace contextRef="#ctx0" brushRef="#br0" timeOffset="255654.3944">17548 12683 463 0,'0'0'63'0,"0"0"-24"0,0 0-15 0,0 0-13 15,0 0-8-15,0 0 0 0,0 0-3 16,0 0 0-16,0 0 1 0,0 0-1 16,-12 14-1-16,12 4 1 0,0 0-3 15,0 7 1-15,0-4-3 0,2 0-1 16,2-2-5-16,-1-6-3 0,0 2-5 16,-2-3-10-16,2-1-26 0,0 6-26 15,-2-7-33-15,1 1-53 0</inkml:trace>
  <inkml:trace contextRef="#ctx0" brushRef="#br0" timeOffset="255832.1572">17441 12543 274 0,'0'0'25'0,"0"0"-17"15,0 0-8-15,0 0-1 0,0 0-8 0,0 0-3 16,0 0-15-16,0 0-39 0,0 0-71 16</inkml:trace>
  <inkml:trace contextRef="#ctx0" brushRef="#br0" timeOffset="256261.1406">17799 12578 262 0,'0'0'54'15,"0"0"-18"-15,0 0-9 0,0 0-4 16,0 0-5-16,29 84 0 0,-24-64-4 16,-4-5-6-16,2 5 1 0,-3 0-5 15,0 2 0-15,-4 7-1 0,-4-3 0 0,-3-1 2 16,1-3-2-16,-2-1 1 0,-1-6 2 15,4-3 0-15,-1-2 4 0,3-6 3 16,3-2 1-16,1 1 3 0,-3-3-2 16,-3-1 3-16,1-4-3 0,-2-6-1 15,4-3-3-15,3-4-5 0,1-6-5 16,2 1 0-16,2-2-1 0,7 2 1 16,-1 1 0-16,5 3 0 0,-1 1-2 15,1 2 1-15,1 3-2 0,2 0 0 16,2 1 0-16,3 3-1 0,2 2 0 0,2 2-1 15,1 3 1-15,2 2-1 0,-3 0 0 16,3 8-1-16,-1 3 1 0,-1 2 2 16,2 3-3-16,-3 3 2 15,-1 3 0-15,-2 2-3 0,-3 3 0 0,-4 4-6 16,-3 2-8-16,-5 0-22 0,-4 4-33 16,-3-1-46-16,0 1-101 0</inkml:trace>
  <inkml:trace contextRef="#ctx0" brushRef="#br0" timeOffset="257041.0904">19118 12367 405 0,'0'0'72'0,"0"0"-17"0,0 0-18 0,0 0-14 15,0 0-11-15,0 0-5 0,0 0-5 16,0 0 0-16,0 0-3 0,-59 12 0 16,42 10 0-16,-1 6 0 0,-1 2 0 15,-1 5 1-15,0 1 3 0,-3 3-5 16,0 3 4-16,2-5-5 0,1-2 0 15,1-3 2-15,3-4-3 0,-1-6 3 0,2-5-1 16,1-2 0-16,4-5 2 0,-2-5 0 16,4-2 1-16,-4-3-1 0,-4 0 2 15,2-3 0-15,-5-5 2 0,6-6-1 16,0-1 0-16,1-3-1 0,2-1 0 16,3 1-2-16,0 3 2 0,3-2-1 0,4 0 0 15,0-1-1-15,0-3 0 16,5 3 0-16,7 1 0 0,-5 6 0 15,3 3-1-15,5 1 0 0,2 2 0 16,6 1 1-16,3 4 0 0,0 0 0 0,3 4 0 16,0 9-1-16,1 2 1 0,1 3 0 15,-1 3-1-15,0 1 2 0,-1 2-4 16,-2 0 0-16,-1 1-3 0,-2-1 3 16,-2 2-1-16,-2-2 1 0,-1-1-4 15,-1-3-8-15,-1-4-18 0,-2 0-35 0,-3-6-50 16,0-2-93-16</inkml:trace>
  <inkml:trace contextRef="#ctx0" brushRef="#br0" timeOffset="260654.2145">16016 13711 99 0,'0'0'49'16,"0"0"4"-16,0 0-2 0,0 0-11 15,0 0-4-15,0 0-1 0,0 0-7 0,0 0-2 16,0 0-6-16,0 0-9 15,-7-8-2-15,7 7-4 0,0-1-2 16,7-2 3-16,9-2 0 0,6 0 0 0,4 2 3 16,4 1 1-16,5 2 0 0,3 1 2 15,5 0-1-15,5 0-3 0,5 0 0 16,5 0-3-16,4 0-2 0,5-1 1 16,2-1-2-16,5 1 1 0,3-2 0 15,5 0-1-15,5-2-1 0,2 1 0 16,5-3 0-16,5 3-2 0,2-2 1 15,6 0 1-15,0-1-1 0,4-1 1 16,3-2-1-16,1 1-1 0,2 0 1 16,1-2 1-16,2 1-1 0,0-2 1 0,2 1-2 15,1-1 0-15,0 0-1 0,1 0 0 16,-1 1-2-16,0 2-1 0,-3 1-3 16,-4 1-5-16,-6 4-19 0,-9 0-51 15,-6 3-62-15,-12 0-117 0</inkml:trace>
  <inkml:trace contextRef="#ctx0" brushRef="#br0" timeOffset="261836.7708">18670 14264 285 0,'0'0'63'0,"0"0"-8"16,0 0-9-16,0 0-15 0,0 0-13 0,-29-88-5 16,28 80-6-16,-2 4-1 0,1 1-1 15,2 3-2-15,-6 0 0 0,-4 0-3 16,-6 7-3-16,-4 8 3 0,0 10 0 16,0 3 1-16,-2 6-2 0,0 1-1 15,0 1 0-15,-1 0 0 0,-2 2 1 0,0-3 2 16,-1 1 2-16,-2-3-3 15,2-4 6-15,0-1-6 0,5-6-2 0,2-4 5 16,4-6-2-16,2-3 2 16,6-5 0-16,-4 0 1 0,-4-3 0 0,-4-1-1 15,-3 0 0-15,1-6 1 0,-1-3-2 16,3-2 2-16,0-2 0 0,1-1-1 16,3-3 1-16,-1-1-2 0,3 1-4 15,2-3 5-15,-1 2-6 0,3-1 5 16,4 4 0-16,3-4-1 0,2 0 1 0,0-1-4 15,7-4 2-15,5 1-1 0,4 4 1 16,1 3-1-16,4 5 1 0,2 1 0 16,3 7 0-16,-3 3 1 15,7 1-2-15,-1 11 2 0,0 2-1 0,2 4 3 16,-3 3 0-16,1 2-3 0,-1 2 0 0,-1-1 1 16,-1 1-3-16,0 0 3 15,-1-2 5-15,0 4-6 0,-1-4 5 16,1 0-5-16,-3-4-2 0,-1-2-1 15,1-3-1-15,-1-5 0 0,0 1-5 0,-6-3-5 16,3-4-25-16,1-2-51 0,-2-1-90 16,6 0-74-16</inkml:trace>
  <inkml:trace contextRef="#ctx0" brushRef="#br0" timeOffset="262026.0075">18960 14526 472 0,'0'0'18'16,"0"0"-13"-16,0 0-23 0,0 0-35 15,0 0-82-15,0 0-123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2281482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408190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3004364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322427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32A659-D1F3-474E-9417-5000A628DE75}" type="datetimeFigureOut">
              <a:rPr lang="en-IN" smtClean="0"/>
              <a:t>02-01-2022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264747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832A659-D1F3-474E-9417-5000A628DE75}" type="datetimeFigureOut">
              <a:rPr lang="en-IN" smtClean="0"/>
              <a:t>02-01-2022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94441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832A659-D1F3-474E-9417-5000A628DE75}" type="datetimeFigureOut">
              <a:rPr lang="en-IN" smtClean="0"/>
              <a:t>02-01-2022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534490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832A659-D1F3-474E-9417-5000A628DE75}" type="datetimeFigureOut">
              <a:rPr lang="en-IN" smtClean="0"/>
              <a:t>02-01-2022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800284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32A659-D1F3-474E-9417-5000A628DE75}" type="datetimeFigureOut">
              <a:rPr lang="en-IN" smtClean="0"/>
              <a:t>02-01-2022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248065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32A659-D1F3-474E-9417-5000A628DE75}" type="datetimeFigureOut">
              <a:rPr lang="en-IN" smtClean="0"/>
              <a:t>02-01-2022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198430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32A659-D1F3-474E-9417-5000A628DE75}" type="datetimeFigureOut">
              <a:rPr lang="en-IN" smtClean="0"/>
              <a:t>02-01-2022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338D5D-C125-46AE-9730-1FE87F6B0FAB}" type="slidenum">
              <a:rPr lang="en-IN" smtClean="0"/>
              <a:t>‹#›</a:t>
            </a:fld>
            <a:endParaRPr lang="en-IN"/>
          </a:p>
        </p:txBody>
      </p:sp>
    </p:spTree>
    <p:extLst>
      <p:ext uri="{BB962C8B-B14F-4D97-AF65-F5344CB8AC3E}">
        <p14:creationId xmlns:p14="http://schemas.microsoft.com/office/powerpoint/2010/main" val="3859450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2A659-D1F3-474E-9417-5000A628DE75}" type="datetimeFigureOut">
              <a:rPr lang="en-IN" smtClean="0"/>
              <a:t>02-01-2022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38D5D-C125-46AE-9730-1FE87F6B0FAB}" type="slidenum">
              <a:rPr lang="en-IN" smtClean="0"/>
              <a:t>‹#›</a:t>
            </a:fld>
            <a:endParaRPr lang="en-IN"/>
          </a:p>
        </p:txBody>
      </p:sp>
    </p:spTree>
    <p:extLst>
      <p:ext uri="{BB962C8B-B14F-4D97-AF65-F5344CB8AC3E}">
        <p14:creationId xmlns:p14="http://schemas.microsoft.com/office/powerpoint/2010/main" val="4178364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png"/><Relationship Id="rId7" Type="http://schemas.openxmlformats.org/officeDocument/2006/relationships/customXml" Target="../ink/ink6.xm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28.jpeg"/><Relationship Id="rId7" Type="http://schemas.openxmlformats.org/officeDocument/2006/relationships/image" Target="../media/image25.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7.wmf"/><Relationship Id="rId5" Type="http://schemas.openxmlformats.org/officeDocument/2006/relationships/image" Target="../media/image30.jpeg"/><Relationship Id="rId10" Type="http://schemas.openxmlformats.org/officeDocument/2006/relationships/oleObject" Target="../embeddings/oleObject3.bin"/><Relationship Id="rId4" Type="http://schemas.openxmlformats.org/officeDocument/2006/relationships/image" Target="../media/image29.jpeg"/><Relationship Id="rId9" Type="http://schemas.openxmlformats.org/officeDocument/2006/relationships/image" Target="../media/image26.wmf"/></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image" Target="../media/image40.jpeg"/><Relationship Id="rId7"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1.jpeg"/><Relationship Id="rId5" Type="http://schemas.openxmlformats.org/officeDocument/2006/relationships/image" Target="../media/image38.wmf"/><Relationship Id="rId4" Type="http://schemas.openxmlformats.org/officeDocument/2006/relationships/oleObject" Target="../embeddings/oleObject4.bin"/></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0.png"/><Relationship Id="rId7"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9.emf"/><Relationship Id="rId4" Type="http://schemas.openxmlformats.org/officeDocument/2006/relationships/image" Target="../media/image5.png"/><Relationship Id="rId9" Type="http://schemas.openxmlformats.org/officeDocument/2006/relationships/customXml" Target="../ink/ink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ertical Scroll 5"/>
          <p:cNvSpPr/>
          <p:nvPr/>
        </p:nvSpPr>
        <p:spPr>
          <a:xfrm rot="5400000">
            <a:off x="5645174" y="-5008420"/>
            <a:ext cx="1033272" cy="11035146"/>
          </a:xfrm>
          <a:prstGeom prst="verticalScroll">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644237" y="1156695"/>
            <a:ext cx="10983192" cy="5262979"/>
          </a:xfrm>
          <a:prstGeom prst="rect">
            <a:avLst/>
          </a:prstGeom>
          <a:noFill/>
        </p:spPr>
        <p:txBody>
          <a:bodyPr wrap="square" rtlCol="0">
            <a:spAutoFit/>
          </a:bodyPr>
          <a:lstStyle/>
          <a:p>
            <a:pPr algn="ctr"/>
            <a:r>
              <a:rPr lang="en-IN" sz="4800" dirty="0" smtClean="0">
                <a:latin typeface="Sitka Small" panose="02000505000000020004" pitchFamily="2" charset="0"/>
              </a:rPr>
              <a:t>Lecture -8</a:t>
            </a:r>
          </a:p>
          <a:p>
            <a:pPr algn="ctr"/>
            <a:endParaRPr lang="en-IN" sz="4800" dirty="0" smtClean="0">
              <a:latin typeface="Sitka Small" panose="02000505000000020004" pitchFamily="2" charset="0"/>
            </a:endParaRPr>
          </a:p>
          <a:p>
            <a:pPr algn="ctr"/>
            <a:r>
              <a:rPr lang="en-IN" sz="4800" dirty="0" smtClean="0">
                <a:latin typeface="Sitka Small" panose="02000505000000020004" pitchFamily="2" charset="0"/>
              </a:rPr>
              <a:t>Engineering Mechanics</a:t>
            </a:r>
          </a:p>
          <a:p>
            <a:pPr algn="ctr"/>
            <a:endParaRPr lang="en-IN" sz="4800" dirty="0" smtClean="0">
              <a:latin typeface="Sitka Small" panose="02000505000000020004" pitchFamily="2" charset="0"/>
            </a:endParaRPr>
          </a:p>
          <a:p>
            <a:pPr algn="ctr"/>
            <a:r>
              <a:rPr lang="en-IN" sz="4800" dirty="0" smtClean="0">
                <a:latin typeface="Sitka Small" panose="02000505000000020004" pitchFamily="2" charset="0"/>
              </a:rPr>
              <a:t>Centroid </a:t>
            </a:r>
          </a:p>
          <a:p>
            <a:pPr algn="ctr"/>
            <a:r>
              <a:rPr lang="en-IN" sz="4800" dirty="0" smtClean="0">
                <a:latin typeface="Sitka Small" panose="02000505000000020004" pitchFamily="2" charset="0"/>
              </a:rPr>
              <a:t>and </a:t>
            </a:r>
          </a:p>
          <a:p>
            <a:pPr algn="ctr"/>
            <a:r>
              <a:rPr lang="en-IN" sz="4800" dirty="0" smtClean="0">
                <a:latin typeface="Sitka Small" panose="02000505000000020004" pitchFamily="2" charset="0"/>
              </a:rPr>
              <a:t>Centre of Gravity</a:t>
            </a:r>
            <a:endParaRPr lang="en-IN" sz="4800" dirty="0">
              <a:latin typeface="Sitka Small" panose="02000505000000020004" pitchFamily="2" charset="0"/>
            </a:endParaRPr>
          </a:p>
        </p:txBody>
      </p:sp>
    </p:spTree>
    <p:extLst>
      <p:ext uri="{BB962C8B-B14F-4D97-AF65-F5344CB8AC3E}">
        <p14:creationId xmlns:p14="http://schemas.microsoft.com/office/powerpoint/2010/main" val="3115448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areas and volume</a:t>
            </a:r>
            <a:endParaRPr lang="en-IN" sz="4000" dirty="0">
              <a:latin typeface="Times New Roman" panose="02020603050405020304" pitchFamily="18" charset="0"/>
              <a:cs typeface="Times New Roman" panose="02020603050405020304" pitchFamily="18" charset="0"/>
            </a:endParaRPr>
          </a:p>
        </p:txBody>
      </p:sp>
      <p:pic>
        <p:nvPicPr>
          <p:cNvPr id="3" name="Picture 2"/>
          <p:cNvPicPr>
            <a:picLocks/>
          </p:cNvPicPr>
          <p:nvPr/>
        </p:nvPicPr>
        <p:blipFill>
          <a:blip r:embed="rId2"/>
          <a:stretch>
            <a:fillRect/>
          </a:stretch>
        </p:blipFill>
        <p:spPr>
          <a:xfrm>
            <a:off x="9251477" y="1043663"/>
            <a:ext cx="2520000" cy="2520000"/>
          </a:xfrm>
          <a:prstGeom prst="rect">
            <a:avLst/>
          </a:prstGeom>
        </p:spPr>
      </p:pic>
      <p:pic>
        <p:nvPicPr>
          <p:cNvPr id="5" name="Picture 4"/>
          <p:cNvPicPr>
            <a:picLocks/>
          </p:cNvPicPr>
          <p:nvPr/>
        </p:nvPicPr>
        <p:blipFill>
          <a:blip r:embed="rId3"/>
          <a:stretch>
            <a:fillRect/>
          </a:stretch>
        </p:blipFill>
        <p:spPr>
          <a:xfrm>
            <a:off x="9251477" y="4005493"/>
            <a:ext cx="2520000" cy="2520000"/>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1309790" y="903056"/>
                <a:ext cx="6608083" cy="1347613"/>
              </a:xfrm>
              <a:prstGeom prst="rect">
                <a:avLst/>
              </a:prstGeom>
            </p:spPr>
            <p:txBody>
              <a:bodyPr wrap="square">
                <a:spAutoFit/>
              </a:bodyPr>
              <a:lstStyle/>
              <a:p>
                <a:pPr marL="342900" indent="-342900">
                  <a:buFont typeface="Wingdings" panose="05000000000000000000" pitchFamily="2" charset="2"/>
                  <a:buChar char="Ø"/>
                </a:pPr>
                <a:r>
                  <a:rPr lang="en-IN" altLang="en-US" sz="2400" dirty="0" smtClean="0">
                    <a:latin typeface="Times New Roman" panose="02020603050405020304" pitchFamily="18" charset="0"/>
                    <a:cs typeface="Times New Roman" panose="02020603050405020304" pitchFamily="18" charset="0"/>
                  </a:rPr>
                  <a:t>Lines</a:t>
                </a:r>
              </a:p>
              <a:p>
                <a:endParaRPr lang="en-IN" altLang="en-US" sz="2400" dirty="0" smtClean="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𝑒𝑙</m:t>
                                </m:r>
                              </m:sub>
                            </m:sSub>
                            <m:r>
                              <a:rPr lang="en-IN" b="0" i="1" smtClean="0">
                                <a:latin typeface="Cambria Math" panose="02040503050406030204" pitchFamily="18" charset="0"/>
                              </a:rPr>
                              <m:t> </m:t>
                            </m:r>
                            <m:r>
                              <a:rPr lang="en-IN" b="0" i="1" smtClean="0">
                                <a:latin typeface="Cambria Math" panose="02040503050406030204" pitchFamily="18" charset="0"/>
                              </a:rPr>
                              <m:t>𝑑𝐿</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𝑑𝐿</m:t>
                            </m:r>
                          </m:e>
                        </m:nary>
                      </m:den>
                    </m:f>
                  </m:oMath>
                </a14:m>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𝑒𝑙</m:t>
                                </m:r>
                              </m:sub>
                            </m:sSub>
                            <m:r>
                              <a:rPr lang="en-IN" b="0" i="1" smtClean="0">
                                <a:latin typeface="Cambria Math" panose="02040503050406030204" pitchFamily="18" charset="0"/>
                              </a:rPr>
                              <m:t>𝑑𝐿</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𝑑𝐿</m:t>
                            </m:r>
                          </m:e>
                        </m:nary>
                      </m:den>
                    </m:f>
                  </m:oMath>
                </a14:m>
                <a:r>
                  <a:rPr lang="en-IN" dirty="0" smtClean="0">
                    <a:latin typeface="Times New Roman" panose="02020603050405020304" pitchFamily="18" charset="0"/>
                    <a:cs typeface="Times New Roman" panose="02020603050405020304" pitchFamily="18" charset="0"/>
                  </a:rPr>
                  <a:t>   and    </a:t>
                </a:r>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𝑧</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𝑒𝑙</m:t>
                                </m:r>
                              </m:sub>
                            </m:sSub>
                            <m:r>
                              <a:rPr lang="en-IN" b="0" i="1" smtClean="0">
                                <a:latin typeface="Cambria Math" panose="02040503050406030204" pitchFamily="18" charset="0"/>
                              </a:rPr>
                              <m:t>𝑑𝐿</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𝑑𝐿</m:t>
                            </m:r>
                          </m:e>
                        </m:nary>
                      </m:den>
                    </m:f>
                  </m:oMath>
                </a14:m>
                <a:endParaRPr lang="en-IN" b="1" dirty="0"/>
              </a:p>
            </p:txBody>
          </p:sp>
        </mc:Choice>
        <mc:Fallback>
          <p:sp>
            <p:nvSpPr>
              <p:cNvPr id="6" name="Rectangle 5"/>
              <p:cNvSpPr>
                <a:spLocks noRot="1" noChangeAspect="1" noMove="1" noResize="1" noEditPoints="1" noAdjustHandles="1" noChangeArrowheads="1" noChangeShapeType="1" noTextEdit="1"/>
              </p:cNvSpPr>
              <p:nvPr/>
            </p:nvSpPr>
            <p:spPr>
              <a:xfrm>
                <a:off x="1309790" y="903056"/>
                <a:ext cx="6608083" cy="1347613"/>
              </a:xfrm>
              <a:prstGeom prst="rect">
                <a:avLst/>
              </a:prstGeom>
              <a:blipFill rotWithShape="0">
                <a:blip r:embed="rId4"/>
                <a:stretch>
                  <a:fillRect l="-1292" t="-362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1309790" y="4917850"/>
                <a:ext cx="4247958" cy="1347613"/>
              </a:xfrm>
              <a:prstGeom prst="rect">
                <a:avLst/>
              </a:prstGeom>
            </p:spPr>
            <p:txBody>
              <a:bodyPr wrap="none">
                <a:spAutoFit/>
              </a:bodyPr>
              <a:lstStyle/>
              <a:p>
                <a:pPr marL="285750" indent="-285750">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Volume</a:t>
                </a:r>
              </a:p>
              <a:p>
                <a:pPr marL="285750" indent="-285750">
                  <a:buFont typeface="Wingdings" panose="05000000000000000000" pitchFamily="2" charset="2"/>
                  <a:buChar char="Ø"/>
                </a:pPr>
                <a:endParaRPr lang="en-IN" sz="2400" dirty="0" smtClean="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𝑒𝑙</m:t>
                                </m:r>
                              </m:sub>
                            </m:sSub>
                            <m:r>
                              <a:rPr lang="en-IN" b="0" i="1" smtClean="0">
                                <a:latin typeface="Cambria Math" panose="02040503050406030204" pitchFamily="18" charset="0"/>
                              </a:rPr>
                              <m:t>𝑑𝑉</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𝑑𝑉</m:t>
                            </m:r>
                          </m:e>
                        </m:nary>
                      </m:den>
                    </m:f>
                  </m:oMath>
                </a14:m>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𝑒𝑙</m:t>
                                </m:r>
                              </m:sub>
                            </m:sSub>
                            <m:r>
                              <a:rPr lang="en-IN" b="0" i="1" smtClean="0">
                                <a:latin typeface="Cambria Math" panose="02040503050406030204" pitchFamily="18" charset="0"/>
                              </a:rPr>
                              <m:t>𝑑𝑉</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𝑑𝑉</m:t>
                            </m:r>
                          </m:e>
                        </m:nary>
                      </m:den>
                    </m:f>
                  </m:oMath>
                </a14:m>
                <a:r>
                  <a:rPr lang="en-IN" dirty="0" smtClean="0">
                    <a:latin typeface="Times New Roman" panose="02020603050405020304" pitchFamily="18" charset="0"/>
                    <a:cs typeface="Times New Roman" panose="02020603050405020304" pitchFamily="18" charset="0"/>
                  </a:rPr>
                  <a:t>   and    </a:t>
                </a:r>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𝑧</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𝑒𝑙</m:t>
                                </m:r>
                              </m:sub>
                            </m:sSub>
                            <m:r>
                              <a:rPr lang="en-IN" b="0" i="1" smtClean="0">
                                <a:latin typeface="Cambria Math" panose="02040503050406030204" pitchFamily="18" charset="0"/>
                              </a:rPr>
                              <m:t>𝑑𝑉</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𝑑𝑉</m:t>
                            </m:r>
                          </m:e>
                        </m:nary>
                      </m:den>
                    </m:f>
                  </m:oMath>
                </a14:m>
                <a:endParaRPr lang="en-IN" b="1" dirty="0"/>
              </a:p>
            </p:txBody>
          </p:sp>
        </mc:Choice>
        <mc:Fallback>
          <p:sp>
            <p:nvSpPr>
              <p:cNvPr id="8" name="Rectangle 7"/>
              <p:cNvSpPr>
                <a:spLocks noRot="1" noChangeAspect="1" noMove="1" noResize="1" noEditPoints="1" noAdjustHandles="1" noChangeArrowheads="1" noChangeShapeType="1" noTextEdit="1"/>
              </p:cNvSpPr>
              <p:nvPr/>
            </p:nvSpPr>
            <p:spPr>
              <a:xfrm>
                <a:off x="1309790" y="4917850"/>
                <a:ext cx="4247958" cy="1347613"/>
              </a:xfrm>
              <a:prstGeom prst="rect">
                <a:avLst/>
              </a:prstGeom>
              <a:blipFill rotWithShape="0">
                <a:blip r:embed="rId5"/>
                <a:stretch>
                  <a:fillRect l="-2009" t="-362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1309790" y="3023159"/>
                <a:ext cx="4234557" cy="1347613"/>
              </a:xfrm>
              <a:prstGeom prst="rect">
                <a:avLst/>
              </a:prstGeom>
            </p:spPr>
            <p:txBody>
              <a:bodyPr wrap="none">
                <a:spAutoFit/>
              </a:bodyPr>
              <a:lstStyle/>
              <a:p>
                <a:pPr marL="285750" indent="-285750">
                  <a:buFont typeface="Wingdings" panose="05000000000000000000" pitchFamily="2" charset="2"/>
                  <a:buChar char="Ø"/>
                </a:pPr>
                <a:r>
                  <a:rPr lang="en-IN" altLang="en-US" sz="2400" dirty="0" smtClean="0">
                    <a:latin typeface="Times New Roman" panose="02020603050405020304" pitchFamily="18" charset="0"/>
                    <a:cs typeface="Times New Roman" panose="02020603050405020304" pitchFamily="18" charset="0"/>
                  </a:rPr>
                  <a:t>Area</a:t>
                </a:r>
              </a:p>
              <a:p>
                <a:pPr marL="285750" indent="-285750">
                  <a:buFont typeface="Wingdings" panose="05000000000000000000" pitchFamily="2" charset="2"/>
                  <a:buChar char="Ø"/>
                </a:pPr>
                <a:endParaRPr lang="en-IN" altLang="en-US" sz="2400" dirty="0" smtClean="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𝑥</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𝑒𝑙</m:t>
                                </m:r>
                              </m:sub>
                            </m:sSub>
                            <m:r>
                              <a:rPr lang="en-IN" b="0" i="1" smtClean="0">
                                <a:latin typeface="Cambria Math" panose="02040503050406030204" pitchFamily="18" charset="0"/>
                              </a:rPr>
                              <m:t>𝑑𝐴</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𝑑𝐴</m:t>
                            </m:r>
                          </m:e>
                        </m:nary>
                      </m:den>
                    </m:f>
                  </m:oMath>
                </a14:m>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𝑦</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𝑒𝑙</m:t>
                                </m:r>
                              </m:sub>
                            </m:sSub>
                            <m:r>
                              <a:rPr lang="en-IN" b="0" i="1" smtClean="0">
                                <a:latin typeface="Cambria Math" panose="02040503050406030204" pitchFamily="18" charset="0"/>
                              </a:rPr>
                              <m:t>𝑑𝐴</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𝑑𝐴</m:t>
                            </m:r>
                          </m:e>
                        </m:nary>
                      </m:den>
                    </m:f>
                  </m:oMath>
                </a14:m>
                <a:r>
                  <a:rPr lang="en-IN" dirty="0" smtClean="0">
                    <a:latin typeface="Times New Roman" panose="02020603050405020304" pitchFamily="18" charset="0"/>
                    <a:cs typeface="Times New Roman" panose="02020603050405020304" pitchFamily="18" charset="0"/>
                  </a:rPr>
                  <a:t>   and    </a:t>
                </a:r>
                <a:r>
                  <a:rPr lang="en-IN" b="1" dirty="0" smtClean="0"/>
                  <a:t> </a:t>
                </a:r>
                <a14:m>
                  <m:oMath xmlns:m="http://schemas.openxmlformats.org/officeDocument/2006/math">
                    <m:acc>
                      <m:accPr>
                        <m:chr m:val="̅"/>
                        <m:ctrlPr>
                          <a:rPr lang="en-IN" i="1" smtClean="0">
                            <a:latin typeface="Cambria Math" panose="02040503050406030204" pitchFamily="18" charset="0"/>
                          </a:rPr>
                        </m:ctrlPr>
                      </m:accPr>
                      <m:e>
                        <m:r>
                          <a:rPr lang="en-IN" b="0" i="1" smtClean="0">
                            <a:latin typeface="Cambria Math" panose="02040503050406030204" pitchFamily="18" charset="0"/>
                          </a:rPr>
                          <m:t>𝑧</m:t>
                        </m:r>
                      </m:e>
                    </m:acc>
                    <m:r>
                      <a:rPr lang="en-IN" b="0" i="1" smtClean="0">
                        <a:latin typeface="Cambria Math" panose="02040503050406030204" pitchFamily="18" charset="0"/>
                      </a:rPr>
                      <m:t>=</m:t>
                    </m:r>
                    <m:f>
                      <m:fPr>
                        <m:ctrlPr>
                          <a:rPr lang="en-IN" b="0" i="1" smtClean="0">
                            <a:latin typeface="Cambria Math" panose="02040503050406030204" pitchFamily="18" charset="0"/>
                          </a:rPr>
                        </m:ctrlPr>
                      </m:fPr>
                      <m:num>
                        <m:nary>
                          <m:naryPr>
                            <m:limLoc m:val="undOvr"/>
                            <m:subHide m:val="on"/>
                            <m:supHide m:val="on"/>
                            <m:ctrlPr>
                              <a:rPr lang="en-IN" b="0" i="1" smtClean="0">
                                <a:latin typeface="Cambria Math" panose="02040503050406030204" pitchFamily="18" charset="0"/>
                              </a:rPr>
                            </m:ctrlPr>
                          </m:naryPr>
                          <m:sub/>
                          <m:sup/>
                          <m:e>
                            <m:sSub>
                              <m:sSubPr>
                                <m:ctrlPr>
                                  <a:rPr lang="en-IN"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𝑒𝑙</m:t>
                                </m:r>
                              </m:sub>
                            </m:sSub>
                            <m:r>
                              <a:rPr lang="en-IN" b="0" i="1" smtClean="0">
                                <a:latin typeface="Cambria Math" panose="02040503050406030204" pitchFamily="18" charset="0"/>
                              </a:rPr>
                              <m:t>𝑑𝐴</m:t>
                            </m:r>
                          </m:e>
                        </m:nary>
                      </m:num>
                      <m:den>
                        <m:nary>
                          <m:naryPr>
                            <m:limLoc m:val="undOvr"/>
                            <m:subHide m:val="on"/>
                            <m:supHide m:val="on"/>
                            <m:ctrlPr>
                              <a:rPr lang="en-IN" b="0" i="1" smtClean="0">
                                <a:latin typeface="Cambria Math" panose="02040503050406030204" pitchFamily="18" charset="0"/>
                              </a:rPr>
                            </m:ctrlPr>
                          </m:naryPr>
                          <m:sub/>
                          <m:sup/>
                          <m:e>
                            <m:r>
                              <a:rPr lang="en-IN" b="0" i="1" smtClean="0">
                                <a:latin typeface="Cambria Math" panose="02040503050406030204" pitchFamily="18" charset="0"/>
                              </a:rPr>
                              <m:t>𝑑𝐴</m:t>
                            </m:r>
                          </m:e>
                        </m:nary>
                      </m:den>
                    </m:f>
                  </m:oMath>
                </a14:m>
                <a:endParaRPr lang="en-IN" b="1" dirty="0"/>
              </a:p>
            </p:txBody>
          </p:sp>
        </mc:Choice>
        <mc:Fallback>
          <p:sp>
            <p:nvSpPr>
              <p:cNvPr id="9" name="Rectangle 8"/>
              <p:cNvSpPr>
                <a:spLocks noRot="1" noChangeAspect="1" noMove="1" noResize="1" noEditPoints="1" noAdjustHandles="1" noChangeArrowheads="1" noChangeShapeType="1" noTextEdit="1"/>
              </p:cNvSpPr>
              <p:nvPr/>
            </p:nvSpPr>
            <p:spPr>
              <a:xfrm>
                <a:off x="1309790" y="3023159"/>
                <a:ext cx="4234557" cy="1347613"/>
              </a:xfrm>
              <a:prstGeom prst="rect">
                <a:avLst/>
              </a:prstGeom>
              <a:blipFill rotWithShape="0">
                <a:blip r:embed="rId6"/>
                <a:stretch>
                  <a:fillRect l="-2014" t="-3620"/>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2068560" y="973080"/>
              <a:ext cx="6650640" cy="5014080"/>
            </p14:xfrm>
          </p:contentPart>
        </mc:Choice>
        <mc:Fallback>
          <p:pic>
            <p:nvPicPr>
              <p:cNvPr id="4" name="Ink 3"/>
              <p:cNvPicPr/>
              <p:nvPr/>
            </p:nvPicPr>
            <p:blipFill>
              <a:blip r:embed="rId8"/>
              <a:stretch>
                <a:fillRect/>
              </a:stretch>
            </p:blipFill>
            <p:spPr>
              <a:xfrm>
                <a:off x="2062080" y="964440"/>
                <a:ext cx="6669000" cy="5033880"/>
              </a:xfrm>
              <a:prstGeom prst="rect">
                <a:avLst/>
              </a:prstGeom>
            </p:spPr>
          </p:pic>
        </mc:Fallback>
      </mc:AlternateContent>
    </p:spTree>
    <p:extLst>
      <p:ext uri="{BB962C8B-B14F-4D97-AF65-F5344CB8AC3E}">
        <p14:creationId xmlns:p14="http://schemas.microsoft.com/office/powerpoint/2010/main" val="17939563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848725" y="972702"/>
            <a:ext cx="2676525" cy="555279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71520" y="1021680"/>
              <a:ext cx="10434600" cy="4491000"/>
            </p14:xfrm>
          </p:contentPart>
        </mc:Choice>
        <mc:Fallback>
          <p:pic>
            <p:nvPicPr>
              <p:cNvPr id="3" name="Ink 2"/>
              <p:cNvPicPr/>
              <p:nvPr/>
            </p:nvPicPr>
            <p:blipFill>
              <a:blip r:embed="rId4"/>
              <a:stretch>
                <a:fillRect/>
              </a:stretch>
            </p:blipFill>
            <p:spPr>
              <a:xfrm>
                <a:off x="1260360" y="1010520"/>
                <a:ext cx="10452240" cy="4506480"/>
              </a:xfrm>
              <a:prstGeom prst="rect">
                <a:avLst/>
              </a:prstGeom>
            </p:spPr>
          </p:pic>
        </mc:Fallback>
      </mc:AlternateContent>
    </p:spTree>
    <p:extLst>
      <p:ext uri="{BB962C8B-B14F-4D97-AF65-F5344CB8AC3E}">
        <p14:creationId xmlns:p14="http://schemas.microsoft.com/office/powerpoint/2010/main" val="38724016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848725" y="972702"/>
            <a:ext cx="2676525" cy="5552791"/>
          </a:xfrm>
          <a:prstGeom prst="rect">
            <a:avLst/>
          </a:prstGeom>
        </p:spPr>
      </p:pic>
    </p:spTree>
    <p:extLst>
      <p:ext uri="{BB962C8B-B14F-4D97-AF65-F5344CB8AC3E}">
        <p14:creationId xmlns:p14="http://schemas.microsoft.com/office/powerpoint/2010/main" val="2162312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8972549" y="948380"/>
            <a:ext cx="0" cy="2160000"/>
          </a:xfrm>
          <a:prstGeom prst="line">
            <a:avLst/>
          </a:prstGeom>
          <a:ln>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10164533" y="2028380"/>
            <a:ext cx="0" cy="2160000"/>
          </a:xfrm>
          <a:prstGeom prst="line">
            <a:avLst/>
          </a:prstGeom>
          <a:ln>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8" name="Arc 7"/>
          <p:cNvSpPr/>
          <p:nvPr/>
        </p:nvSpPr>
        <p:spPr>
          <a:xfrm>
            <a:off x="7143750" y="231830"/>
            <a:ext cx="3657599" cy="2876550"/>
          </a:xfrm>
          <a:prstGeom prst="arc">
            <a:avLst>
              <a:gd name="adj1" fmla="val 48040"/>
              <a:gd name="adj2" fmla="val 5387951"/>
            </a:avLst>
          </a:prstGeom>
          <a:blipFill>
            <a:blip r:embed="rId2"/>
            <a:tile tx="0" ty="0" sx="100000" sy="100000" flip="none" algn="tl"/>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9" name="Straight Connector 8"/>
          <p:cNvCxnSpPr>
            <a:stCxn id="8" idx="0"/>
            <a:endCxn id="8" idx="1"/>
          </p:cNvCxnSpPr>
          <p:nvPr/>
        </p:nvCxnSpPr>
        <p:spPr>
          <a:xfrm flipH="1" flipV="1">
            <a:off x="8972550" y="1670105"/>
            <a:ext cx="1828510" cy="25554"/>
          </a:xfrm>
          <a:prstGeom prst="line">
            <a:avLst/>
          </a:prstGeom>
          <a:ln>
            <a:solidFill>
              <a:schemeClr val="tx1"/>
            </a:solidFill>
            <a:head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p:cNvSpPr txBox="1"/>
              <p:nvPr/>
            </p:nvSpPr>
            <p:spPr>
              <a:xfrm>
                <a:off x="9575822" y="1282386"/>
                <a:ext cx="62196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oMath>
                  </m:oMathPara>
                </a14:m>
                <a:endParaRPr lang="en-IN" dirty="0"/>
              </a:p>
            </p:txBody>
          </p:sp>
        </mc:Choice>
        <mc:Fallback>
          <p:sp>
            <p:nvSpPr>
              <p:cNvPr id="10" name="TextBox 9"/>
              <p:cNvSpPr txBox="1">
                <a:spLocks noRot="1" noChangeAspect="1" noMove="1" noResize="1" noEditPoints="1" noAdjustHandles="1" noChangeArrowheads="1" noChangeShapeType="1" noTextEdit="1"/>
              </p:cNvSpPr>
              <p:nvPr/>
            </p:nvSpPr>
            <p:spPr>
              <a:xfrm>
                <a:off x="9575822" y="1282386"/>
                <a:ext cx="621965" cy="276999"/>
              </a:xfrm>
              <a:prstGeom prst="rect">
                <a:avLst/>
              </a:prstGeom>
              <a:blipFill rotWithShape="0">
                <a:blip r:embed="rId3"/>
                <a:stretch>
                  <a:fillRect l="-8824" r="-3922" b="-2391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0711959" y="2183601"/>
                <a:ext cx="8597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𝑎𝑦</m:t>
                      </m:r>
                    </m:oMath>
                  </m:oMathPara>
                </a14:m>
                <a:endParaRPr lang="en-IN" dirty="0"/>
              </a:p>
            </p:txBody>
          </p:sp>
        </mc:Choice>
        <mc:Fallback>
          <p:sp>
            <p:nvSpPr>
              <p:cNvPr id="11" name="TextBox 10"/>
              <p:cNvSpPr txBox="1">
                <a:spLocks noRot="1" noChangeAspect="1" noMove="1" noResize="1" noEditPoints="1" noAdjustHandles="1" noChangeArrowheads="1" noChangeShapeType="1" noTextEdit="1"/>
              </p:cNvSpPr>
              <p:nvPr/>
            </p:nvSpPr>
            <p:spPr>
              <a:xfrm>
                <a:off x="10711959" y="2183601"/>
                <a:ext cx="859723" cy="276999"/>
              </a:xfrm>
              <a:prstGeom prst="rect">
                <a:avLst/>
              </a:prstGeom>
              <a:blipFill rotWithShape="0">
                <a:blip r:embed="rId4"/>
                <a:stretch>
                  <a:fillRect l="-3546" t="-4348" r="-5674" b="-23913"/>
                </a:stretch>
              </a:blipFill>
            </p:spPr>
            <p:txBody>
              <a:bodyPr/>
              <a:lstStyle/>
              <a:p>
                <a:r>
                  <a:rPr lang="en-IN">
                    <a:noFill/>
                  </a:rPr>
                  <a:t> </a:t>
                </a:r>
              </a:p>
            </p:txBody>
          </p:sp>
        </mc:Fallback>
      </mc:AlternateContent>
      <p:cxnSp>
        <p:nvCxnSpPr>
          <p:cNvPr id="12" name="Straight Connector 11"/>
          <p:cNvCxnSpPr/>
          <p:nvPr/>
        </p:nvCxnSpPr>
        <p:spPr>
          <a:xfrm>
            <a:off x="8972549" y="4167830"/>
            <a:ext cx="0" cy="2160000"/>
          </a:xfrm>
          <a:prstGeom prst="line">
            <a:avLst/>
          </a:prstGeom>
          <a:ln>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10164533" y="5247830"/>
            <a:ext cx="0" cy="2160000"/>
          </a:xfrm>
          <a:prstGeom prst="line">
            <a:avLst/>
          </a:prstGeom>
          <a:ln>
            <a:solidFill>
              <a:schemeClr val="tx1"/>
            </a:solidFill>
            <a:headEnd type="stealth" w="lg" len="lg"/>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a:off x="7143750" y="3451280"/>
            <a:ext cx="3657599" cy="2876550"/>
          </a:xfrm>
          <a:prstGeom prst="arc">
            <a:avLst>
              <a:gd name="adj1" fmla="val 48040"/>
              <a:gd name="adj2" fmla="val 5387951"/>
            </a:avLst>
          </a:prstGeom>
          <a:blipFill>
            <a:blip r:embed="rId2"/>
            <a:tile tx="0" ty="0" sx="100000" sy="100000" flip="none" algn="tl"/>
          </a:bli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15" name="Straight Connector 14"/>
          <p:cNvCxnSpPr>
            <a:stCxn id="14" idx="0"/>
            <a:endCxn id="14" idx="1"/>
          </p:cNvCxnSpPr>
          <p:nvPr/>
        </p:nvCxnSpPr>
        <p:spPr>
          <a:xfrm flipH="1" flipV="1">
            <a:off x="8972550" y="4889555"/>
            <a:ext cx="1828510" cy="25554"/>
          </a:xfrm>
          <a:prstGeom prst="line">
            <a:avLst/>
          </a:prstGeom>
          <a:ln>
            <a:solidFill>
              <a:schemeClr val="tx1"/>
            </a:solidFill>
            <a:head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p:cNvSpPr txBox="1"/>
              <p:nvPr/>
            </p:nvSpPr>
            <p:spPr>
              <a:xfrm>
                <a:off x="9575822" y="4501836"/>
                <a:ext cx="62196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oMath>
                  </m:oMathPara>
                </a14:m>
                <a:endParaRPr lang="en-IN" dirty="0"/>
              </a:p>
            </p:txBody>
          </p:sp>
        </mc:Choice>
        <mc:Fallback>
          <p:sp>
            <p:nvSpPr>
              <p:cNvPr id="16" name="TextBox 15"/>
              <p:cNvSpPr txBox="1">
                <a:spLocks noRot="1" noChangeAspect="1" noMove="1" noResize="1" noEditPoints="1" noAdjustHandles="1" noChangeArrowheads="1" noChangeShapeType="1" noTextEdit="1"/>
              </p:cNvSpPr>
              <p:nvPr/>
            </p:nvSpPr>
            <p:spPr>
              <a:xfrm>
                <a:off x="9575822" y="4501836"/>
                <a:ext cx="621965" cy="276999"/>
              </a:xfrm>
              <a:prstGeom prst="rect">
                <a:avLst/>
              </a:prstGeom>
              <a:blipFill rotWithShape="0">
                <a:blip r:embed="rId5"/>
                <a:stretch>
                  <a:fillRect l="-8824" r="-3922" b="-2391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10711959" y="5403051"/>
                <a:ext cx="85972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𝑎𝑦</m:t>
                      </m:r>
                    </m:oMath>
                  </m:oMathPara>
                </a14:m>
                <a:endParaRPr lang="en-IN" dirty="0"/>
              </a:p>
            </p:txBody>
          </p:sp>
        </mc:Choice>
        <mc:Fallback>
          <p:sp>
            <p:nvSpPr>
              <p:cNvPr id="17" name="TextBox 16"/>
              <p:cNvSpPr txBox="1">
                <a:spLocks noRot="1" noChangeAspect="1" noMove="1" noResize="1" noEditPoints="1" noAdjustHandles="1" noChangeArrowheads="1" noChangeShapeType="1" noTextEdit="1"/>
              </p:cNvSpPr>
              <p:nvPr/>
            </p:nvSpPr>
            <p:spPr>
              <a:xfrm>
                <a:off x="10711959" y="5403051"/>
                <a:ext cx="859723" cy="276999"/>
              </a:xfrm>
              <a:prstGeom prst="rect">
                <a:avLst/>
              </a:prstGeom>
              <a:blipFill rotWithShape="0">
                <a:blip r:embed="rId6"/>
                <a:stretch>
                  <a:fillRect l="-3546" t="-4348" r="-5674" b="-23913"/>
                </a:stretch>
              </a:blipFill>
            </p:spPr>
            <p:txBody>
              <a:bodyPr/>
              <a:lstStyle/>
              <a:p>
                <a:r>
                  <a:rPr lang="en-IN">
                    <a:noFill/>
                  </a:rPr>
                  <a:t> </a:t>
                </a:r>
              </a:p>
            </p:txBody>
          </p:sp>
        </mc:Fallback>
      </mc:AlternateContent>
    </p:spTree>
    <p:extLst>
      <p:ext uri="{BB962C8B-B14F-4D97-AF65-F5344CB8AC3E}">
        <p14:creationId xmlns:p14="http://schemas.microsoft.com/office/powerpoint/2010/main" val="3539427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548687" y="1455715"/>
            <a:ext cx="2752725" cy="4657725"/>
          </a:xfrm>
          <a:prstGeom prst="rect">
            <a:avLst/>
          </a:prstGeom>
        </p:spPr>
      </p:pic>
    </p:spTree>
    <p:extLst>
      <p:ext uri="{BB962C8B-B14F-4D97-AF65-F5344CB8AC3E}">
        <p14:creationId xmlns:p14="http://schemas.microsoft.com/office/powerpoint/2010/main" val="124738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lines and area</a:t>
            </a:r>
            <a:endParaRPr lang="en-IN"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532026" y="1043663"/>
            <a:ext cx="3147357" cy="2576513"/>
          </a:xfrm>
          <a:prstGeom prst="rect">
            <a:avLst/>
          </a:prstGeom>
        </p:spPr>
      </p:pic>
    </p:spTree>
    <p:extLst>
      <p:ext uri="{BB962C8B-B14F-4D97-AF65-F5344CB8AC3E}">
        <p14:creationId xmlns:p14="http://schemas.microsoft.com/office/powerpoint/2010/main" val="894748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10"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879" y="1043663"/>
            <a:ext cx="3070195"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219" y="1043663"/>
            <a:ext cx="3492545"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descr="msotw9_tem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1279" y="1043663"/>
            <a:ext cx="3176827"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p:cNvGraphicFramePr>
            <a:graphicFrameLocks noChangeAspect="1"/>
          </p:cNvGraphicFramePr>
          <p:nvPr>
            <p:extLst>
              <p:ext uri="{D42A27DB-BD31-4B8C-83A1-F6EECF244321}">
                <p14:modId xmlns:p14="http://schemas.microsoft.com/office/powerpoint/2010/main" val="2114455703"/>
              </p:ext>
            </p:extLst>
          </p:nvPr>
        </p:nvGraphicFramePr>
        <p:xfrm>
          <a:off x="588963" y="4075113"/>
          <a:ext cx="2473325" cy="2476500"/>
        </p:xfrm>
        <a:graphic>
          <a:graphicData uri="http://schemas.openxmlformats.org/presentationml/2006/ole">
            <mc:AlternateContent xmlns:mc="http://schemas.openxmlformats.org/markup-compatibility/2006">
              <mc:Choice xmlns:v="urn:schemas-microsoft-com:vml" Requires="v">
                <p:oleObj spid="_x0000_s2119" name="Equation" r:id="rId6" imgW="1460500" imgH="1905000" progId="Equation.3">
                  <p:embed/>
                </p:oleObj>
              </mc:Choice>
              <mc:Fallback>
                <p:oleObj name="Equation" r:id="rId6" imgW="1460500" imgH="19050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63" y="4075113"/>
                        <a:ext cx="2473325"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06694882"/>
              </p:ext>
            </p:extLst>
          </p:nvPr>
        </p:nvGraphicFramePr>
        <p:xfrm>
          <a:off x="3947074" y="3923663"/>
          <a:ext cx="3890963" cy="2420938"/>
        </p:xfrm>
        <a:graphic>
          <a:graphicData uri="http://schemas.openxmlformats.org/presentationml/2006/ole">
            <mc:AlternateContent xmlns:mc="http://schemas.openxmlformats.org/markup-compatibility/2006">
              <mc:Choice xmlns:v="urn:schemas-microsoft-com:vml" Requires="v">
                <p:oleObj spid="_x0000_s2120" name="Equation" r:id="rId8" imgW="2349500" imgH="1905000" progId="Equation.3">
                  <p:embed/>
                </p:oleObj>
              </mc:Choice>
              <mc:Fallback>
                <p:oleObj name="Equation" r:id="rId8" imgW="2349500" imgH="190500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47074" y="3923663"/>
                        <a:ext cx="3890963"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045332236"/>
              </p:ext>
            </p:extLst>
          </p:nvPr>
        </p:nvGraphicFramePr>
        <p:xfrm>
          <a:off x="8194854" y="3805795"/>
          <a:ext cx="3749675" cy="2574925"/>
        </p:xfrm>
        <a:graphic>
          <a:graphicData uri="http://schemas.openxmlformats.org/presentationml/2006/ole">
            <mc:AlternateContent xmlns:mc="http://schemas.openxmlformats.org/markup-compatibility/2006">
              <mc:Choice xmlns:v="urn:schemas-microsoft-com:vml" Requires="v">
                <p:oleObj spid="_x0000_s2121" name="Equation" r:id="rId10" imgW="2527300" imgH="2260600" progId="Equation.3">
                  <p:embed/>
                </p:oleObj>
              </mc:Choice>
              <mc:Fallback>
                <p:oleObj name="Equation" r:id="rId10" imgW="2527300" imgH="2260600" progId="Equation.3">
                  <p:embed/>
                  <p:pic>
                    <p:nvPicPr>
                      <p:cNvPr id="0"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94854" y="3805795"/>
                        <a:ext cx="3749675"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6671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8"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84" y="1043663"/>
            <a:ext cx="5601336" cy="302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1934" y="1028995"/>
            <a:ext cx="5581934" cy="304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3122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length</a:t>
            </a:r>
            <a:endParaRPr lang="en-IN" sz="4000" dirty="0">
              <a:latin typeface="Times New Roman" panose="02020603050405020304" pitchFamily="18" charset="0"/>
              <a:cs typeface="Times New Roman" panose="02020603050405020304" pitchFamily="18"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1300" y="1540815"/>
            <a:ext cx="9051925" cy="3803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2829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725" y="1043663"/>
            <a:ext cx="9956800" cy="537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2840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4000" dirty="0" smtClean="0">
                <a:latin typeface="Times New Roman" panose="02020603050405020304" pitchFamily="18" charset="0"/>
                <a:cs typeface="Times New Roman" panose="02020603050405020304" pitchFamily="18" charset="0"/>
              </a:rPr>
              <a:t>3-D Moment</a:t>
            </a:r>
            <a:endParaRPr lang="en-IN" sz="4000" dirty="0">
              <a:latin typeface="Times New Roman" panose="02020603050405020304" pitchFamily="18" charset="0"/>
              <a:cs typeface="Times New Roman" panose="02020603050405020304" pitchFamily="18" charset="0"/>
            </a:endParaRPr>
          </a:p>
        </p:txBody>
      </p:sp>
      <p:pic>
        <p:nvPicPr>
          <p:cNvPr id="9"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546" y="1154585"/>
            <a:ext cx="4429125"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4"/>
          <p:cNvSpPr txBox="1">
            <a:spLocks noChangeArrowheads="1"/>
          </p:cNvSpPr>
          <p:nvPr/>
        </p:nvSpPr>
        <p:spPr bwMode="auto">
          <a:xfrm>
            <a:off x="838286" y="4333538"/>
            <a:ext cx="52927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itchFamily="1" charset="0"/>
                <a:ea typeface="ＭＳ Ｐゴシック" pitchFamily="1" charset="-128"/>
              </a:defRPr>
            </a:lvl1pPr>
            <a:lvl2pPr marL="742950" indent="-285750" eaLnBrk="0" hangingPunct="0">
              <a:defRPr sz="2400" b="1">
                <a:solidFill>
                  <a:schemeClr val="tx1"/>
                </a:solidFill>
                <a:latin typeface="Times New Roman" pitchFamily="1" charset="0"/>
                <a:ea typeface="ＭＳ Ｐゴシック" pitchFamily="1" charset="-128"/>
              </a:defRPr>
            </a:lvl2pPr>
            <a:lvl3pPr marL="1143000" indent="-228600" eaLnBrk="0" hangingPunct="0">
              <a:defRPr sz="2400" b="1">
                <a:solidFill>
                  <a:schemeClr val="tx1"/>
                </a:solidFill>
                <a:latin typeface="Times New Roman" pitchFamily="1" charset="0"/>
                <a:ea typeface="ＭＳ Ｐゴシック" pitchFamily="1" charset="-128"/>
              </a:defRPr>
            </a:lvl3pPr>
            <a:lvl4pPr marL="1600200" indent="-228600" eaLnBrk="0" hangingPunct="0">
              <a:defRPr sz="2400" b="1">
                <a:solidFill>
                  <a:schemeClr val="tx1"/>
                </a:solidFill>
                <a:latin typeface="Times New Roman" pitchFamily="1" charset="0"/>
                <a:ea typeface="ＭＳ Ｐゴシック" pitchFamily="1" charset="-128"/>
              </a:defRPr>
            </a:lvl4pPr>
            <a:lvl5pPr marL="2057400" indent="-228600" eaLnBrk="0" hangingPunct="0">
              <a:defRPr sz="2400" b="1">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400" b="1">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400" b="1">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400" b="1">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400" b="1">
                <a:solidFill>
                  <a:schemeClr val="tx1"/>
                </a:solidFill>
                <a:latin typeface="Times New Roman" pitchFamily="1" charset="0"/>
                <a:ea typeface="ＭＳ Ｐゴシック" pitchFamily="1" charset="-128"/>
              </a:defRPr>
            </a:lvl9pPr>
          </a:lstStyle>
          <a:p>
            <a:pPr algn="just" eaLnBrk="1" hangingPunct="1">
              <a:spcBef>
                <a:spcPct val="50000"/>
              </a:spcBef>
            </a:pPr>
            <a:r>
              <a:rPr lang="en-US" altLang="en-US" sz="2000" b="0" dirty="0"/>
              <a:t>A sign of uniform density weighs 270 </a:t>
            </a:r>
            <a:r>
              <a:rPr lang="en-US" altLang="en-US" sz="2000" b="0" dirty="0" err="1"/>
              <a:t>lb</a:t>
            </a:r>
            <a:r>
              <a:rPr lang="en-US" altLang="en-US" sz="2000" b="0" dirty="0"/>
              <a:t> and is supported by a ball-and-socket joint at </a:t>
            </a:r>
            <a:r>
              <a:rPr lang="en-US" altLang="en-US" sz="2000" b="0" i="1" dirty="0"/>
              <a:t>A</a:t>
            </a:r>
            <a:r>
              <a:rPr lang="en-US" altLang="en-US" sz="2000" b="0" dirty="0"/>
              <a:t> and by two cables.</a:t>
            </a:r>
          </a:p>
          <a:p>
            <a:pPr algn="just" eaLnBrk="1" hangingPunct="1">
              <a:spcBef>
                <a:spcPct val="50000"/>
              </a:spcBef>
            </a:pPr>
            <a:r>
              <a:rPr lang="en-US" altLang="en-US" sz="2000" b="0" dirty="0"/>
              <a:t>Determine the tension in each cable and the reaction at </a:t>
            </a:r>
            <a:r>
              <a:rPr lang="en-US" altLang="en-US" sz="2000" b="0" i="1" dirty="0"/>
              <a:t>A</a:t>
            </a:r>
            <a:r>
              <a:rPr lang="en-US" altLang="en-US" sz="2000" b="0" dirty="0"/>
              <a:t>.</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627120" y="966600"/>
              <a:ext cx="11430720" cy="5577120"/>
            </p14:xfrm>
          </p:contentPart>
        </mc:Choice>
        <mc:Fallback>
          <p:pic>
            <p:nvPicPr>
              <p:cNvPr id="3" name="Ink 2"/>
              <p:cNvPicPr/>
              <p:nvPr/>
            </p:nvPicPr>
            <p:blipFill>
              <a:blip r:embed="rId4"/>
              <a:stretch>
                <a:fillRect/>
              </a:stretch>
            </p:blipFill>
            <p:spPr>
              <a:xfrm>
                <a:off x="617400" y="955080"/>
                <a:ext cx="11452680" cy="5594040"/>
              </a:xfrm>
              <a:prstGeom prst="rect">
                <a:avLst/>
              </a:prstGeom>
            </p:spPr>
          </p:pic>
        </mc:Fallback>
      </mc:AlternateContent>
    </p:spTree>
    <p:extLst>
      <p:ext uri="{BB962C8B-B14F-4D97-AF65-F5344CB8AC3E}">
        <p14:creationId xmlns:p14="http://schemas.microsoft.com/office/powerpoint/2010/main" val="13820181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1216" y="1043663"/>
            <a:ext cx="9699209" cy="5229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4911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043663"/>
            <a:ext cx="10106025" cy="2099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6291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Centroid of  areas</a:t>
            </a:r>
            <a:endParaRPr lang="en-IN" sz="40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911" y="1031784"/>
            <a:ext cx="3775178" cy="5442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55860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Centre of mass and centroid of  composite areas</a:t>
            </a:r>
            <a:endParaRPr lang="en-IN" sz="4000" dirty="0">
              <a:latin typeface="Times New Roman" panose="02020603050405020304" pitchFamily="18" charset="0"/>
              <a:cs typeface="Times New Roman" panose="02020603050405020304" pitchFamily="18" charset="0"/>
            </a:endParaRPr>
          </a:p>
        </p:txBody>
      </p:sp>
      <p:pic>
        <p:nvPicPr>
          <p:cNvPr id="5"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994" y="1354476"/>
            <a:ext cx="8229600" cy="24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8936594" y="1514434"/>
            <a:ext cx="2784351" cy="40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Composite plates</a:t>
            </a:r>
          </a:p>
        </p:txBody>
      </p:sp>
      <p:graphicFrame>
        <p:nvGraphicFramePr>
          <p:cNvPr id="8" name="Object 3"/>
          <p:cNvGraphicFramePr>
            <a:graphicFrameLocks noChangeAspect="1"/>
          </p:cNvGraphicFramePr>
          <p:nvPr>
            <p:extLst>
              <p:ext uri="{D42A27DB-BD31-4B8C-83A1-F6EECF244321}">
                <p14:modId xmlns:p14="http://schemas.microsoft.com/office/powerpoint/2010/main" val="1468908833"/>
              </p:ext>
            </p:extLst>
          </p:nvPr>
        </p:nvGraphicFramePr>
        <p:xfrm>
          <a:off x="9410907" y="2397213"/>
          <a:ext cx="2161884" cy="709348"/>
        </p:xfrm>
        <a:graphic>
          <a:graphicData uri="http://schemas.openxmlformats.org/presentationml/2006/ole">
            <mc:AlternateContent xmlns:mc="http://schemas.openxmlformats.org/markup-compatibility/2006">
              <mc:Choice xmlns:v="urn:schemas-microsoft-com:vml" Requires="v">
                <p:oleObj spid="_x0000_s3116" name="Equation" r:id="rId4" imgW="1663700" imgH="711200" progId="Equation.3">
                  <p:embed/>
                </p:oleObj>
              </mc:Choice>
              <mc:Fallback>
                <p:oleObj name="Equation" r:id="rId4" imgW="16637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0907" y="2397213"/>
                        <a:ext cx="2161884" cy="709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9" name="Picture 4"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994" y="4011271"/>
            <a:ext cx="8229600" cy="239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
          <p:cNvSpPr txBox="1">
            <a:spLocks noChangeArrowheads="1"/>
          </p:cNvSpPr>
          <p:nvPr/>
        </p:nvSpPr>
        <p:spPr bwMode="auto">
          <a:xfrm>
            <a:off x="9126360" y="4694380"/>
            <a:ext cx="2458191" cy="40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eaLnBrk="1" hangingPunct="1">
              <a:spcBef>
                <a:spcPct val="50000"/>
              </a:spcBef>
              <a:buFontTx/>
              <a:buChar char="•"/>
            </a:pPr>
            <a:r>
              <a:rPr lang="en-US" altLang="en-US" dirty="0"/>
              <a:t>Composite area</a:t>
            </a:r>
          </a:p>
        </p:txBody>
      </p:sp>
      <p:graphicFrame>
        <p:nvGraphicFramePr>
          <p:cNvPr id="11" name="Object 2"/>
          <p:cNvGraphicFramePr>
            <a:graphicFrameLocks noChangeAspect="1"/>
          </p:cNvGraphicFramePr>
          <p:nvPr>
            <p:extLst>
              <p:ext uri="{D42A27DB-BD31-4B8C-83A1-F6EECF244321}">
                <p14:modId xmlns:p14="http://schemas.microsoft.com/office/powerpoint/2010/main" val="3447253277"/>
              </p:ext>
            </p:extLst>
          </p:nvPr>
        </p:nvGraphicFramePr>
        <p:xfrm>
          <a:off x="9510025" y="5487474"/>
          <a:ext cx="1963648" cy="709106"/>
        </p:xfrm>
        <a:graphic>
          <a:graphicData uri="http://schemas.openxmlformats.org/presentationml/2006/ole">
            <mc:AlternateContent xmlns:mc="http://schemas.openxmlformats.org/markup-compatibility/2006">
              <mc:Choice xmlns:v="urn:schemas-microsoft-com:vml" Requires="v">
                <p:oleObj spid="_x0000_s3117" name="Equation" r:id="rId7" imgW="1511300" imgH="711200" progId="Equation.3">
                  <p:embed/>
                </p:oleObj>
              </mc:Choice>
              <mc:Fallback>
                <p:oleObj name="Equation" r:id="rId7" imgW="1511300" imgH="71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0025" y="5487474"/>
                        <a:ext cx="1963648" cy="709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802195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Problem 1: centroid of  composite areas</a:t>
            </a:r>
            <a:endParaRPr lang="en-IN" sz="4000" dirty="0">
              <a:latin typeface="Times New Roman" panose="02020603050405020304" pitchFamily="18" charset="0"/>
              <a:cs typeface="Times New Roman" panose="02020603050405020304" pitchFamily="18" charset="0"/>
            </a:endParaRPr>
          </a:p>
        </p:txBody>
      </p:sp>
      <p:pic>
        <p:nvPicPr>
          <p:cNvPr id="12"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562" y="1591294"/>
            <a:ext cx="5215225" cy="394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25697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Acknowledgement</a:t>
            </a:r>
            <a:endParaRPr lang="en-IN" sz="4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96191" y="1143000"/>
            <a:ext cx="10983192" cy="4524315"/>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z="3200" dirty="0" smtClean="0"/>
              <a:t>NPTEL lectures on Engineering Mechanics</a:t>
            </a:r>
            <a:endParaRPr lang="en-IN" sz="3200" dirty="0"/>
          </a:p>
          <a:p>
            <a:pPr marL="571500" indent="-571500">
              <a:lnSpc>
                <a:spcPct val="150000"/>
              </a:lnSpc>
              <a:buFont typeface="Arial" panose="020B0604020202020204" pitchFamily="34" charset="0"/>
              <a:buChar char="•"/>
            </a:pPr>
            <a:r>
              <a:rPr lang="en-IN" sz="3200" dirty="0" smtClean="0"/>
              <a:t>en.wikipedia.org/wiki</a:t>
            </a:r>
            <a:endParaRPr lang="en-IN" sz="3200" dirty="0"/>
          </a:p>
          <a:p>
            <a:pPr marL="571500" indent="-571500">
              <a:lnSpc>
                <a:spcPct val="150000"/>
              </a:lnSpc>
              <a:buFont typeface="Arial" panose="020B0604020202020204" pitchFamily="34" charset="0"/>
              <a:buChar char="•"/>
            </a:pPr>
            <a:r>
              <a:rPr lang="en-IN" sz="3200" dirty="0" smtClean="0"/>
              <a:t>britannica.com</a:t>
            </a:r>
            <a:endParaRPr lang="en-IN" sz="3200" dirty="0"/>
          </a:p>
          <a:p>
            <a:pPr marL="571500" indent="-571500">
              <a:lnSpc>
                <a:spcPct val="150000"/>
              </a:lnSpc>
              <a:buFont typeface="Arial" panose="020B0604020202020204" pitchFamily="34" charset="0"/>
              <a:buChar char="•"/>
            </a:pPr>
            <a:r>
              <a:rPr lang="en-IN" sz="3200" dirty="0" smtClean="0"/>
              <a:t>Beer &amp; Johnston, Vector Mechanics for Engineers</a:t>
            </a:r>
            <a:endParaRPr lang="en-IN" sz="3200" dirty="0"/>
          </a:p>
          <a:p>
            <a:pPr marL="571500" indent="-571500">
              <a:lnSpc>
                <a:spcPct val="150000"/>
              </a:lnSpc>
              <a:buFont typeface="Arial" panose="020B0604020202020204" pitchFamily="34" charset="0"/>
              <a:buChar char="•"/>
            </a:pPr>
            <a:r>
              <a:rPr lang="en-IN" sz="3200" dirty="0" err="1" smtClean="0"/>
              <a:t>Meriam</a:t>
            </a:r>
            <a:r>
              <a:rPr lang="en-IN" sz="3200" dirty="0" smtClean="0"/>
              <a:t> &amp; </a:t>
            </a:r>
            <a:r>
              <a:rPr lang="en-IN" sz="3200" dirty="0" err="1" smtClean="0"/>
              <a:t>Kraige</a:t>
            </a:r>
            <a:r>
              <a:rPr lang="en-IN" sz="3200" dirty="0" smtClean="0"/>
              <a:t>, Engineering Mechanics</a:t>
            </a:r>
          </a:p>
          <a:p>
            <a:pPr marL="571500" indent="-571500">
              <a:lnSpc>
                <a:spcPct val="150000"/>
              </a:lnSpc>
              <a:buFont typeface="Arial" panose="020B0604020202020204" pitchFamily="34" charset="0"/>
              <a:buChar char="•"/>
            </a:pPr>
            <a:r>
              <a:rPr lang="en-US" sz="3200" dirty="0" smtClean="0"/>
              <a:t>Problems taken from internet sources</a:t>
            </a:r>
            <a:endParaRPr lang="en-IN" sz="3200" dirty="0"/>
          </a:p>
        </p:txBody>
      </p:sp>
    </p:spTree>
    <p:extLst>
      <p:ext uri="{BB962C8B-B14F-4D97-AF65-F5344CB8AC3E}">
        <p14:creationId xmlns:p14="http://schemas.microsoft.com/office/powerpoint/2010/main" val="3578624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4000" dirty="0" smtClean="0">
                <a:latin typeface="Times New Roman" panose="02020603050405020304" pitchFamily="18" charset="0"/>
                <a:cs typeface="Times New Roman" panose="02020603050405020304" pitchFamily="18" charset="0"/>
              </a:rPr>
              <a:t>Moment</a:t>
            </a:r>
            <a:endParaRPr lang="en-IN" sz="4000" dirty="0">
              <a:latin typeface="Times New Roman" panose="02020603050405020304" pitchFamily="18" charset="0"/>
              <a:cs typeface="Times New Roman" panose="02020603050405020304" pitchFamily="18" charset="0"/>
            </a:endParaRPr>
          </a:p>
        </p:txBody>
      </p:sp>
      <p:pic>
        <p:nvPicPr>
          <p:cNvPr id="9"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546" y="1154585"/>
            <a:ext cx="4429125"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34720" y="1053360"/>
              <a:ext cx="11859120" cy="5372280"/>
            </p14:xfrm>
          </p:contentPart>
        </mc:Choice>
        <mc:Fallback>
          <p:pic>
            <p:nvPicPr>
              <p:cNvPr id="3" name="Ink 2"/>
              <p:cNvPicPr/>
              <p:nvPr/>
            </p:nvPicPr>
            <p:blipFill>
              <a:blip r:embed="rId4"/>
              <a:stretch>
                <a:fillRect/>
              </a:stretch>
            </p:blipFill>
            <p:spPr>
              <a:xfrm>
                <a:off x="225360" y="1042200"/>
                <a:ext cx="11878200" cy="5392440"/>
              </a:xfrm>
              <a:prstGeom prst="rect">
                <a:avLst/>
              </a:prstGeom>
            </p:spPr>
          </p:pic>
        </mc:Fallback>
      </mc:AlternateContent>
    </p:spTree>
    <p:extLst>
      <p:ext uri="{BB962C8B-B14F-4D97-AF65-F5344CB8AC3E}">
        <p14:creationId xmlns:p14="http://schemas.microsoft.com/office/powerpoint/2010/main" val="3070180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4000" dirty="0" smtClean="0">
                <a:latin typeface="Times New Roman" panose="02020603050405020304" pitchFamily="18" charset="0"/>
                <a:cs typeface="Times New Roman" panose="02020603050405020304" pitchFamily="18" charset="0"/>
              </a:rPr>
              <a:t>Moment</a:t>
            </a:r>
            <a:endParaRPr lang="en-IN" sz="4000" dirty="0">
              <a:latin typeface="Times New Roman" panose="02020603050405020304" pitchFamily="18" charset="0"/>
              <a:cs typeface="Times New Roman" panose="02020603050405020304" pitchFamily="18" charset="0"/>
            </a:endParaRPr>
          </a:p>
        </p:txBody>
      </p:sp>
      <p:pic>
        <p:nvPicPr>
          <p:cNvPr id="9" name="Picture 3"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546" y="1154585"/>
            <a:ext cx="4429125"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1253520" y="984600"/>
              <a:ext cx="10636560" cy="5473440"/>
            </p14:xfrm>
          </p:contentPart>
        </mc:Choice>
        <mc:Fallback>
          <p:pic>
            <p:nvPicPr>
              <p:cNvPr id="4" name="Ink 3"/>
              <p:cNvPicPr/>
              <p:nvPr/>
            </p:nvPicPr>
            <p:blipFill>
              <a:blip r:embed="rId4"/>
              <a:stretch>
                <a:fillRect/>
              </a:stretch>
            </p:blipFill>
            <p:spPr>
              <a:xfrm>
                <a:off x="1242720" y="974160"/>
                <a:ext cx="10659960" cy="5495040"/>
              </a:xfrm>
              <a:prstGeom prst="rect">
                <a:avLst/>
              </a:prstGeom>
            </p:spPr>
          </p:pic>
        </mc:Fallback>
      </mc:AlternateContent>
    </p:spTree>
    <p:extLst>
      <p:ext uri="{BB962C8B-B14F-4D97-AF65-F5344CB8AC3E}">
        <p14:creationId xmlns:p14="http://schemas.microsoft.com/office/powerpoint/2010/main" val="32469888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Centre of parallel forces</a:t>
            </a:r>
            <a:endParaRPr lang="en-IN" sz="4000" dirty="0">
              <a:latin typeface="Times New Roman" panose="02020603050405020304" pitchFamily="18" charset="0"/>
              <a:cs typeface="Times New Roman" panose="02020603050405020304" pitchFamily="18" charset="0"/>
            </a:endParaRPr>
          </a:p>
        </p:txBody>
      </p:sp>
      <p:sp>
        <p:nvSpPr>
          <p:cNvPr id="8" name="Text Box 5"/>
          <p:cNvSpPr txBox="1">
            <a:spLocks noChangeArrowheads="1"/>
          </p:cNvSpPr>
          <p:nvPr/>
        </p:nvSpPr>
        <p:spPr bwMode="auto">
          <a:xfrm>
            <a:off x="862445" y="3310314"/>
            <a:ext cx="1080587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marL="0" indent="0" algn="just" eaLnBrk="1" hangingPunct="1">
              <a:spcBef>
                <a:spcPct val="50000"/>
              </a:spcBef>
            </a:pPr>
            <a:r>
              <a:rPr lang="en-US" altLang="en-US" sz="2200" dirty="0" smtClean="0">
                <a:solidFill>
                  <a:srgbClr val="0000FF"/>
                </a:solidFill>
              </a:rPr>
              <a:t>There </a:t>
            </a:r>
            <a:r>
              <a:rPr lang="en-US" altLang="en-US" sz="2200" dirty="0">
                <a:solidFill>
                  <a:srgbClr val="0000FF"/>
                </a:solidFill>
              </a:rPr>
              <a:t>are many examples in engineering analysis of distributed loads.  It is convenient in some cases to represent such loads as a concentrated force located at the </a:t>
            </a:r>
            <a:r>
              <a:rPr lang="en-US" altLang="en-US" sz="2200" i="1" dirty="0">
                <a:solidFill>
                  <a:srgbClr val="0000FF"/>
                </a:solidFill>
              </a:rPr>
              <a:t>centroid</a:t>
            </a:r>
            <a:r>
              <a:rPr lang="en-US" altLang="en-US" sz="2200" dirty="0">
                <a:solidFill>
                  <a:srgbClr val="0000FF"/>
                </a:solidFill>
              </a:rPr>
              <a:t> of the distributed load.</a:t>
            </a:r>
          </a:p>
        </p:txBody>
      </p:sp>
      <p:pic>
        <p:nvPicPr>
          <p:cNvPr id="10" name="Picture 5" descr="snowonroof.jpg"/>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268318" y="974303"/>
            <a:ext cx="4729196" cy="236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gravelbarge.jpg"/>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134299" y="974303"/>
            <a:ext cx="4722809" cy="236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859508" y="4581814"/>
            <a:ext cx="10805873" cy="195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marL="0" indent="0" algn="just" eaLnBrk="1" hangingPunct="1">
              <a:spcBef>
                <a:spcPct val="50000"/>
              </a:spcBef>
            </a:pPr>
            <a:r>
              <a:rPr lang="en-US" altLang="en-US" dirty="0"/>
              <a:t> </a:t>
            </a:r>
            <a:r>
              <a:rPr lang="en-US" altLang="en-US" dirty="0" smtClean="0"/>
              <a:t>        </a:t>
            </a:r>
            <a:r>
              <a:rPr lang="en-US" altLang="en-US" sz="2200" dirty="0" smtClean="0">
                <a:solidFill>
                  <a:srgbClr val="FF0000"/>
                </a:solidFill>
              </a:rPr>
              <a:t>Centroid                                                                              Length of curve</a:t>
            </a:r>
          </a:p>
          <a:p>
            <a:pPr marL="0" indent="0" algn="just" eaLnBrk="1" hangingPunct="1">
              <a:spcBef>
                <a:spcPct val="50000"/>
              </a:spcBef>
            </a:pPr>
            <a:r>
              <a:rPr lang="en-US" altLang="en-US" sz="2200" dirty="0" smtClean="0">
                <a:solidFill>
                  <a:srgbClr val="FF0000"/>
                </a:solidFill>
              </a:rPr>
              <a:t>        Centroid                                                                              Area </a:t>
            </a:r>
            <a:r>
              <a:rPr lang="en-US" altLang="en-US" sz="2200" dirty="0">
                <a:solidFill>
                  <a:srgbClr val="FF0000"/>
                </a:solidFill>
              </a:rPr>
              <a:t>of </a:t>
            </a:r>
            <a:r>
              <a:rPr lang="en-US" altLang="en-US" sz="2200" dirty="0" smtClean="0">
                <a:solidFill>
                  <a:srgbClr val="FF0000"/>
                </a:solidFill>
              </a:rPr>
              <a:t>surface</a:t>
            </a:r>
          </a:p>
          <a:p>
            <a:pPr marL="0" indent="0" algn="just" eaLnBrk="1" hangingPunct="1">
              <a:spcBef>
                <a:spcPct val="50000"/>
              </a:spcBef>
            </a:pPr>
            <a:r>
              <a:rPr lang="en-US" altLang="en-US" sz="2200" dirty="0" smtClean="0">
                <a:solidFill>
                  <a:srgbClr val="FF0000"/>
                </a:solidFill>
              </a:rPr>
              <a:t>        Centroid                                                                              Volume </a:t>
            </a:r>
            <a:r>
              <a:rPr lang="en-US" altLang="en-US" sz="2200" dirty="0">
                <a:solidFill>
                  <a:srgbClr val="FF0000"/>
                </a:solidFill>
              </a:rPr>
              <a:t>of </a:t>
            </a:r>
            <a:r>
              <a:rPr lang="en-US" altLang="en-US" sz="2200" dirty="0" smtClean="0">
                <a:solidFill>
                  <a:srgbClr val="FF0000"/>
                </a:solidFill>
              </a:rPr>
              <a:t>a body</a:t>
            </a:r>
            <a:endParaRPr lang="en-US" altLang="en-US" sz="2200" dirty="0" smtClean="0">
              <a:solidFill>
                <a:srgbClr val="FF0000"/>
              </a:solidFill>
            </a:endParaRPr>
          </a:p>
          <a:p>
            <a:pPr marL="0" indent="0" algn="just" eaLnBrk="1" hangingPunct="1">
              <a:spcBef>
                <a:spcPct val="50000"/>
              </a:spcBef>
            </a:pPr>
            <a:r>
              <a:rPr lang="en-US" altLang="en-US" sz="2200" dirty="0">
                <a:solidFill>
                  <a:srgbClr val="FF0000"/>
                </a:solidFill>
              </a:rPr>
              <a:t> </a:t>
            </a:r>
            <a:r>
              <a:rPr lang="en-US" altLang="en-US" sz="2200" dirty="0" smtClean="0">
                <a:solidFill>
                  <a:srgbClr val="FF0000"/>
                </a:solidFill>
              </a:rPr>
              <a:t>       Centre of gravity                                                                 Gravitational force on a body</a:t>
            </a:r>
          </a:p>
        </p:txBody>
      </p:sp>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659960" y="1592280"/>
              <a:ext cx="2230560" cy="4634280"/>
            </p14:xfrm>
          </p:contentPart>
        </mc:Choice>
        <mc:Fallback>
          <p:pic>
            <p:nvPicPr>
              <p:cNvPr id="3" name="Ink 2"/>
              <p:cNvPicPr/>
              <p:nvPr/>
            </p:nvPicPr>
            <p:blipFill>
              <a:blip r:embed="rId5"/>
              <a:stretch>
                <a:fillRect/>
              </a:stretch>
            </p:blipFill>
            <p:spPr>
              <a:xfrm>
                <a:off x="1657080" y="1589040"/>
                <a:ext cx="2236680" cy="4644360"/>
              </a:xfrm>
              <a:prstGeom prst="rect">
                <a:avLst/>
              </a:prstGeom>
            </p:spPr>
          </p:pic>
        </mc:Fallback>
      </mc:AlternateContent>
    </p:spTree>
    <p:extLst>
      <p:ext uri="{BB962C8B-B14F-4D97-AF65-F5344CB8AC3E}">
        <p14:creationId xmlns:p14="http://schemas.microsoft.com/office/powerpoint/2010/main" val="1812652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Introduction</a:t>
            </a:r>
            <a:endParaRPr lang="en-IN" sz="4000" dirty="0">
              <a:latin typeface="Times New Roman" panose="02020603050405020304" pitchFamily="18" charset="0"/>
              <a:cs typeface="Times New Roman" panose="02020603050405020304" pitchFamily="18" charset="0"/>
            </a:endParaRPr>
          </a:p>
        </p:txBody>
      </p:sp>
      <p:sp>
        <p:nvSpPr>
          <p:cNvPr id="9" name="Rectangle 2"/>
          <p:cNvSpPr>
            <a:spLocks noChangeArrowheads="1"/>
          </p:cNvSpPr>
          <p:nvPr/>
        </p:nvSpPr>
        <p:spPr bwMode="auto">
          <a:xfrm>
            <a:off x="696191" y="1153088"/>
            <a:ext cx="10983192"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marL="342900" indent="-342900" algn="just" eaLnBrk="1" hangingPunct="1">
              <a:lnSpc>
                <a:spcPct val="200000"/>
              </a:lnSpc>
              <a:buFont typeface="Arial" panose="020B0604020202020204" pitchFamily="34" charset="0"/>
              <a:buChar char="•"/>
            </a:pPr>
            <a:r>
              <a:rPr lang="en-IN" altLang="en-US" sz="2400" dirty="0"/>
              <a:t>Up until now we have treated all the forces as concentrated at a point.</a:t>
            </a:r>
          </a:p>
          <a:p>
            <a:pPr marL="342900" indent="-342900" algn="just" eaLnBrk="1" hangingPunct="1">
              <a:lnSpc>
                <a:spcPct val="200000"/>
              </a:lnSpc>
              <a:buFont typeface="Arial" panose="020B0604020202020204" pitchFamily="34" charset="0"/>
              <a:buChar char="•"/>
            </a:pPr>
            <a:r>
              <a:rPr lang="en-IN" altLang="en-US" sz="2400" dirty="0"/>
              <a:t>Concentred forces don’t exist in practice.</a:t>
            </a:r>
          </a:p>
          <a:p>
            <a:pPr marL="342900" indent="-342900" algn="just" eaLnBrk="1" hangingPunct="1">
              <a:lnSpc>
                <a:spcPct val="200000"/>
              </a:lnSpc>
              <a:buFont typeface="Arial" panose="020B0604020202020204" pitchFamily="34" charset="0"/>
              <a:buChar char="•"/>
            </a:pPr>
            <a:r>
              <a:rPr lang="en-IN" altLang="en-US" sz="2400" dirty="0"/>
              <a:t>When the area over which the force is being applied is small in comparison with the size of the object, then the assumption of concentrated forces is quite valid.</a:t>
            </a:r>
          </a:p>
          <a:p>
            <a:pPr marL="342900" indent="-342900" algn="just" eaLnBrk="1" hangingPunct="1">
              <a:lnSpc>
                <a:spcPct val="200000"/>
              </a:lnSpc>
              <a:buFont typeface="Arial" panose="020B0604020202020204" pitchFamily="34" charset="0"/>
              <a:buChar char="•"/>
            </a:pPr>
            <a:r>
              <a:rPr lang="en-IN" altLang="en-US" sz="2400" dirty="0"/>
              <a:t>But, when forces are applied over an area whose dimensions are not negligible compared with the size of the structure, the forces should be treated as distributed and their effect must be included to make our analysis accurate.</a:t>
            </a:r>
          </a:p>
        </p:txBody>
      </p:sp>
    </p:spTree>
    <p:extLst>
      <p:ext uri="{BB962C8B-B14F-4D97-AF65-F5344CB8AC3E}">
        <p14:creationId xmlns:p14="http://schemas.microsoft.com/office/powerpoint/2010/main" val="4739971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Introduction</a:t>
            </a:r>
            <a:endParaRPr lang="en-IN" sz="4000" dirty="0">
              <a:latin typeface="Times New Roman" panose="02020603050405020304" pitchFamily="18" charset="0"/>
              <a:cs typeface="Times New Roman" panose="02020603050405020304" pitchFamily="18" charset="0"/>
            </a:endParaRPr>
          </a:p>
        </p:txBody>
      </p:sp>
      <p:sp>
        <p:nvSpPr>
          <p:cNvPr id="5" name="Text Box 4"/>
          <p:cNvSpPr txBox="1">
            <a:spLocks noChangeArrowheads="1"/>
          </p:cNvSpPr>
          <p:nvPr/>
        </p:nvSpPr>
        <p:spPr bwMode="auto">
          <a:xfrm>
            <a:off x="696190" y="1000658"/>
            <a:ext cx="10983193"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 charset="0"/>
                <a:ea typeface="ＭＳ Ｐゴシック" pitchFamily="1" charset="-128"/>
              </a:defRPr>
            </a:lvl1pPr>
            <a:lvl2pPr marL="742950" indent="-285750" eaLnBrk="0" hangingPunct="0">
              <a:defRPr sz="2000">
                <a:solidFill>
                  <a:schemeClr val="tx1"/>
                </a:solidFill>
                <a:latin typeface="Times New Roman" pitchFamily="1" charset="0"/>
                <a:ea typeface="ＭＳ Ｐゴシック" pitchFamily="1" charset="-128"/>
              </a:defRPr>
            </a:lvl2pPr>
            <a:lvl3pPr marL="1143000" indent="-228600" eaLnBrk="0" hangingPunct="0">
              <a:defRPr sz="2000">
                <a:solidFill>
                  <a:schemeClr val="tx1"/>
                </a:solidFill>
                <a:latin typeface="Times New Roman" pitchFamily="1" charset="0"/>
                <a:ea typeface="ＭＳ Ｐゴシック" pitchFamily="1" charset="-128"/>
              </a:defRPr>
            </a:lvl3pPr>
            <a:lvl4pPr marL="1600200" indent="-228600" eaLnBrk="0" hangingPunct="0">
              <a:defRPr sz="2000">
                <a:solidFill>
                  <a:schemeClr val="tx1"/>
                </a:solidFill>
                <a:latin typeface="Times New Roman" pitchFamily="1" charset="0"/>
                <a:ea typeface="ＭＳ Ｐゴシック" pitchFamily="1" charset="-128"/>
              </a:defRPr>
            </a:lvl4pPr>
            <a:lvl5pPr marL="2057400" indent="-228600" eaLnBrk="0" hangingPunct="0">
              <a:defRPr sz="2000">
                <a:solidFill>
                  <a:schemeClr val="tx1"/>
                </a:solidFill>
                <a:latin typeface="Times New Roman" pitchFamily="1" charset="0"/>
                <a:ea typeface="ＭＳ Ｐゴシック" pitchFamily="1" charset="-128"/>
              </a:defRPr>
            </a:lvl5pPr>
            <a:lvl6pPr marL="25146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6pPr>
            <a:lvl7pPr marL="29718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7pPr>
            <a:lvl8pPr marL="34290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8pPr>
            <a:lvl9pPr marL="3886200" indent="-228600" eaLnBrk="0" fontAlgn="base" hangingPunct="0">
              <a:spcBef>
                <a:spcPct val="0"/>
              </a:spcBef>
              <a:spcAft>
                <a:spcPct val="0"/>
              </a:spcAft>
              <a:defRPr sz="2000">
                <a:solidFill>
                  <a:schemeClr val="tx1"/>
                </a:solidFill>
                <a:latin typeface="Times New Roman" pitchFamily="1" charset="0"/>
                <a:ea typeface="ＭＳ Ｐゴシック" pitchFamily="1" charset="-128"/>
              </a:defRPr>
            </a:lvl9pPr>
          </a:lstStyle>
          <a:p>
            <a:pPr algn="just" eaLnBrk="1" hangingPunct="1">
              <a:lnSpc>
                <a:spcPct val="150000"/>
              </a:lnSpc>
              <a:spcBef>
                <a:spcPct val="50000"/>
              </a:spcBef>
              <a:buFontTx/>
              <a:buChar char="•"/>
            </a:pPr>
            <a:r>
              <a:rPr lang="en-IN" altLang="en-US" sz="2200" dirty="0" smtClean="0"/>
              <a:t>The earth exerts a gravitational force on each of the particles forming a body – consider how your weight is distributed throughout your body.  These forces can be replaced by a single equivalent force equal to the weight of the body and applied at the </a:t>
            </a:r>
            <a:r>
              <a:rPr lang="en-IN" altLang="en-US" sz="2200" dirty="0" err="1" smtClean="0"/>
              <a:t>center</a:t>
            </a:r>
            <a:r>
              <a:rPr lang="en-IN" altLang="en-US" sz="2200" dirty="0" smtClean="0"/>
              <a:t> of gravity for the body.</a:t>
            </a:r>
          </a:p>
          <a:p>
            <a:pPr algn="just" eaLnBrk="1" hangingPunct="1">
              <a:lnSpc>
                <a:spcPct val="150000"/>
              </a:lnSpc>
              <a:buFontTx/>
              <a:buChar char="•"/>
            </a:pPr>
            <a:endParaRPr lang="en-IN" altLang="en-US" sz="2200" dirty="0" smtClean="0"/>
          </a:p>
          <a:p>
            <a:pPr algn="just" eaLnBrk="1" hangingPunct="1">
              <a:lnSpc>
                <a:spcPct val="150000"/>
              </a:lnSpc>
              <a:spcBef>
                <a:spcPct val="50000"/>
              </a:spcBef>
              <a:buFontTx/>
              <a:buChar char="•"/>
            </a:pPr>
            <a:r>
              <a:rPr lang="en-US" altLang="en-US" sz="2200" dirty="0" smtClean="0"/>
              <a:t>The </a:t>
            </a:r>
            <a:r>
              <a:rPr lang="en-US" altLang="en-US" sz="2200" i="1" dirty="0"/>
              <a:t>centroid of an area</a:t>
            </a:r>
            <a:r>
              <a:rPr lang="en-US" altLang="en-US" sz="2200" dirty="0"/>
              <a:t> is analogous to the center of gravity of a body; it is the “center of area.”  The concept of the </a:t>
            </a:r>
            <a:r>
              <a:rPr lang="en-US" altLang="en-US" sz="2200" i="1" dirty="0"/>
              <a:t>first moment of an area</a:t>
            </a:r>
            <a:r>
              <a:rPr lang="en-US" altLang="en-US" sz="2200" dirty="0"/>
              <a:t> is used to locate the </a:t>
            </a:r>
            <a:r>
              <a:rPr lang="en-US" altLang="en-US" sz="2200" dirty="0" smtClean="0"/>
              <a:t>centroid.</a:t>
            </a:r>
          </a:p>
          <a:p>
            <a:pPr algn="just" eaLnBrk="1" hangingPunct="1">
              <a:lnSpc>
                <a:spcPct val="150000"/>
              </a:lnSpc>
              <a:buFontTx/>
              <a:buChar char="•"/>
            </a:pPr>
            <a:endParaRPr lang="en-IN" altLang="en-US" sz="2200" dirty="0"/>
          </a:p>
          <a:p>
            <a:pPr algn="just" eaLnBrk="1" hangingPunct="1">
              <a:lnSpc>
                <a:spcPct val="150000"/>
              </a:lnSpc>
              <a:spcBef>
                <a:spcPct val="50000"/>
              </a:spcBef>
              <a:buFontTx/>
              <a:buChar char="•"/>
            </a:pPr>
            <a:r>
              <a:rPr lang="en-IN" altLang="en-US" sz="2200" dirty="0" smtClean="0"/>
              <a:t>Determination of the area of a surface of revolution and the volume of a body of revolution are accomplished with the Theorems of </a:t>
            </a:r>
            <a:r>
              <a:rPr lang="en-IN" altLang="en-US" sz="2200" dirty="0" err="1" smtClean="0"/>
              <a:t>Pappus-Guldinus</a:t>
            </a:r>
            <a:r>
              <a:rPr lang="en-IN" altLang="en-US" sz="2200" dirty="0" smtClean="0"/>
              <a:t>.</a:t>
            </a:r>
            <a:endParaRPr lang="en-US" altLang="en-US" sz="2200" dirty="0"/>
          </a:p>
        </p:txBody>
      </p:sp>
    </p:spTree>
    <p:extLst>
      <p:ext uri="{BB962C8B-B14F-4D97-AF65-F5344CB8AC3E}">
        <p14:creationId xmlns:p14="http://schemas.microsoft.com/office/powerpoint/2010/main" val="192026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Centre of gravity</a:t>
            </a:r>
            <a:endParaRPr lang="en-IN" sz="4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2"/>
          <a:srcRect l="11837" t="4080" r="1405" b="5207"/>
          <a:stretch/>
        </p:blipFill>
        <p:spPr>
          <a:xfrm>
            <a:off x="6466412" y="945572"/>
            <a:ext cx="5129843" cy="3366654"/>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809692" y="1043662"/>
                <a:ext cx="1574662" cy="690125"/>
              </a:xfrm>
              <a:prstGeom prst="rect">
                <a:avLst/>
              </a:prstGeom>
            </p:spPr>
            <p:txBody>
              <a:bodyPr wrap="none">
                <a:spAutoFit/>
              </a:bodyPr>
              <a:lstStyle/>
              <a:p>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𝑥</m:t>
                            </m:r>
                            <m:r>
                              <a:rPr lang="en-IN" sz="2400" b="0" i="1" smtClean="0">
                                <a:latin typeface="Cambria Math" panose="02040503050406030204" pitchFamily="18" charset="0"/>
                              </a:rPr>
                              <m:t> </m:t>
                            </m:r>
                            <m:r>
                              <a:rPr lang="en-IN" sz="2400" b="0" i="1" smtClean="0">
                                <a:latin typeface="Cambria Math" panose="02040503050406030204" pitchFamily="18" charset="0"/>
                              </a:rPr>
                              <m:t>𝑑𝑊</m:t>
                            </m:r>
                          </m:e>
                        </m:nary>
                      </m:num>
                      <m:den>
                        <m:r>
                          <a:rPr lang="en-IN" sz="2400" b="0" i="1" smtClean="0">
                            <a:latin typeface="Cambria Math" panose="02040503050406030204" pitchFamily="18" charset="0"/>
                          </a:rPr>
                          <m:t>𝑊</m:t>
                        </m:r>
                      </m:den>
                    </m:f>
                  </m:oMath>
                </a14:m>
                <a:r>
                  <a:rPr lang="en-IN" sz="2400" dirty="0" smtClean="0"/>
                  <a:t>,</a:t>
                </a:r>
                <a:endParaRPr lang="en-IN" sz="2400" dirty="0"/>
              </a:p>
            </p:txBody>
          </p:sp>
        </mc:Choice>
        <mc:Fallback xmlns="">
          <p:sp>
            <p:nvSpPr>
              <p:cNvPr id="8" name="Rectangle 7"/>
              <p:cNvSpPr>
                <a:spLocks noRot="1" noChangeAspect="1" noMove="1" noResize="1" noEditPoints="1" noAdjustHandles="1" noChangeArrowheads="1" noChangeShapeType="1" noTextEdit="1"/>
              </p:cNvSpPr>
              <p:nvPr/>
            </p:nvSpPr>
            <p:spPr>
              <a:xfrm>
                <a:off x="809692" y="1043662"/>
                <a:ext cx="1574662" cy="690125"/>
              </a:xfrm>
              <a:prstGeom prst="rect">
                <a:avLst/>
              </a:prstGeom>
              <a:blipFill rotWithShape="0">
                <a:blip r:embed="rId3"/>
                <a:stretch>
                  <a:fillRect r="-4651" b="-885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497854" y="1043663"/>
                <a:ext cx="1579663" cy="690125"/>
              </a:xfrm>
              <a:prstGeom prst="rect">
                <a:avLst/>
              </a:prstGeom>
            </p:spPr>
            <p:txBody>
              <a:bodyPr wrap="none">
                <a:spAutoFit/>
              </a:bodyPr>
              <a:lstStyle/>
              <a:p>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𝑦</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𝑦</m:t>
                            </m:r>
                            <m:r>
                              <a:rPr lang="en-IN" sz="2400" b="0" i="1" smtClean="0">
                                <a:latin typeface="Cambria Math" panose="02040503050406030204" pitchFamily="18" charset="0"/>
                              </a:rPr>
                              <m:t> </m:t>
                            </m:r>
                            <m:r>
                              <a:rPr lang="en-IN" sz="2400" b="0" i="1" smtClean="0">
                                <a:latin typeface="Cambria Math" panose="02040503050406030204" pitchFamily="18" charset="0"/>
                              </a:rPr>
                              <m:t>𝑑𝑊</m:t>
                            </m:r>
                          </m:e>
                        </m:nary>
                      </m:num>
                      <m:den>
                        <m:r>
                          <a:rPr lang="en-IN" sz="2400" b="0" i="1" smtClean="0">
                            <a:latin typeface="Cambria Math" panose="02040503050406030204" pitchFamily="18" charset="0"/>
                          </a:rPr>
                          <m:t>𝑊</m:t>
                        </m:r>
                      </m:den>
                    </m:f>
                  </m:oMath>
                </a14:m>
                <a:r>
                  <a:rPr lang="en-IN" sz="2400" dirty="0" smtClean="0"/>
                  <a:t> </a:t>
                </a:r>
                <a:endParaRPr lang="en-IN" sz="2400" dirty="0"/>
              </a:p>
            </p:txBody>
          </p:sp>
        </mc:Choice>
        <mc:Fallback xmlns="">
          <p:sp>
            <p:nvSpPr>
              <p:cNvPr id="9" name="Rectangle 8"/>
              <p:cNvSpPr>
                <a:spLocks noRot="1" noChangeAspect="1" noMove="1" noResize="1" noEditPoints="1" noAdjustHandles="1" noChangeArrowheads="1" noChangeShapeType="1" noTextEdit="1"/>
              </p:cNvSpPr>
              <p:nvPr/>
            </p:nvSpPr>
            <p:spPr>
              <a:xfrm>
                <a:off x="2497854" y="1043663"/>
                <a:ext cx="1579663" cy="690125"/>
              </a:xfrm>
              <a:prstGeom prst="rect">
                <a:avLst/>
              </a:prstGeom>
              <a:blipFill rotWithShape="0">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651318" y="1043660"/>
                <a:ext cx="1599990" cy="690125"/>
              </a:xfrm>
              <a:prstGeom prst="rect">
                <a:avLst/>
              </a:prstGeom>
            </p:spPr>
            <p:txBody>
              <a:bodyPr wrap="none">
                <a:spAutoFit/>
              </a:bodyPr>
              <a:lstStyle/>
              <a:p>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𝑧</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𝑧</m:t>
                            </m:r>
                            <m:r>
                              <a:rPr lang="en-IN" sz="2400" b="0" i="1" smtClean="0">
                                <a:latin typeface="Cambria Math" panose="02040503050406030204" pitchFamily="18" charset="0"/>
                              </a:rPr>
                              <m:t> </m:t>
                            </m:r>
                            <m:r>
                              <a:rPr lang="en-IN" sz="2400" b="0" i="1" smtClean="0">
                                <a:latin typeface="Cambria Math" panose="02040503050406030204" pitchFamily="18" charset="0"/>
                              </a:rPr>
                              <m:t>𝑑𝑊</m:t>
                            </m:r>
                          </m:e>
                        </m:nary>
                      </m:num>
                      <m:den>
                        <m:r>
                          <a:rPr lang="en-IN" sz="2400" b="0" i="1" smtClean="0">
                            <a:latin typeface="Cambria Math" panose="02040503050406030204" pitchFamily="18" charset="0"/>
                          </a:rPr>
                          <m:t>𝑊</m:t>
                        </m:r>
                      </m:den>
                    </m:f>
                    <m:r>
                      <a:rPr lang="en-IN" sz="2400" b="0" i="1" smtClean="0">
                        <a:latin typeface="Cambria Math" panose="02040503050406030204" pitchFamily="18" charset="0"/>
                      </a:rPr>
                      <m:t> </m:t>
                    </m:r>
                  </m:oMath>
                </a14:m>
                <a:r>
                  <a:rPr lang="en-IN" sz="2400" b="0" dirty="0" smtClean="0"/>
                  <a:t> </a:t>
                </a:r>
                <a:endParaRPr lang="en-IN" sz="2400" dirty="0"/>
              </a:p>
            </p:txBody>
          </p:sp>
        </mc:Choice>
        <mc:Fallback xmlns="">
          <p:sp>
            <p:nvSpPr>
              <p:cNvPr id="10" name="Rectangle 9"/>
              <p:cNvSpPr>
                <a:spLocks noRot="1" noChangeAspect="1" noMove="1" noResize="1" noEditPoints="1" noAdjustHandles="1" noChangeArrowheads="1" noChangeShapeType="1" noTextEdit="1"/>
              </p:cNvSpPr>
              <p:nvPr/>
            </p:nvSpPr>
            <p:spPr>
              <a:xfrm>
                <a:off x="4651318" y="1043660"/>
                <a:ext cx="1599990" cy="690125"/>
              </a:xfrm>
              <a:prstGeom prst="rect">
                <a:avLst/>
              </a:prstGeom>
              <a:blipFill rotWithShape="0">
                <a:blip r:embed="rId5"/>
                <a:stretch>
                  <a:fillRect/>
                </a:stretch>
              </a:blipFill>
            </p:spPr>
            <p:txBody>
              <a:bodyPr/>
              <a:lstStyle/>
              <a:p>
                <a:r>
                  <a:rPr lang="en-IN">
                    <a:noFill/>
                  </a:rPr>
                  <a:t> </a:t>
                </a:r>
              </a:p>
            </p:txBody>
          </p:sp>
        </mc:Fallback>
      </mc:AlternateContent>
      <p:sp>
        <p:nvSpPr>
          <p:cNvPr id="11" name="Rectangle 10"/>
          <p:cNvSpPr/>
          <p:nvPr/>
        </p:nvSpPr>
        <p:spPr>
          <a:xfrm>
            <a:off x="4112721" y="1204058"/>
            <a:ext cx="518091" cy="369332"/>
          </a:xfrm>
          <a:prstGeom prst="rect">
            <a:avLst/>
          </a:prstGeom>
        </p:spPr>
        <p:txBody>
          <a:bodyPr wrap="none">
            <a:spAutoFit/>
          </a:bodyPr>
          <a:lstStyle/>
          <a:p>
            <a:r>
              <a:rPr lang="en-IN" dirty="0" smtClean="0">
                <a:latin typeface="Times New Roman" panose="02020603050405020304" pitchFamily="18" charset="0"/>
                <a:cs typeface="Times New Roman" panose="02020603050405020304" pitchFamily="18" charset="0"/>
              </a:rPr>
              <a:t>and</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Box 11"/>
              <p:cNvSpPr txBox="1"/>
              <p:nvPr/>
            </p:nvSpPr>
            <p:spPr>
              <a:xfrm>
                <a:off x="809692" y="1918425"/>
                <a:ext cx="5352118" cy="3275769"/>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Assuming </a:t>
                </a:r>
                <a14:m>
                  <m:oMath xmlns:m="http://schemas.openxmlformats.org/officeDocument/2006/math">
                    <m:r>
                      <a:rPr lang="en-IN" sz="2400" b="0" i="1" smtClean="0">
                        <a:latin typeface="Cambria Math" panose="02040503050406030204" pitchFamily="18" charset="0"/>
                        <a:cs typeface="Times New Roman" panose="02020603050405020304" pitchFamily="18" charset="0"/>
                      </a:rPr>
                      <m:t>𝑊</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𝑚𝑔</m:t>
                    </m:r>
                  </m:oMath>
                </a14:m>
                <a:r>
                  <a:rPr lang="en-IN" sz="2400" dirty="0" smtClean="0">
                    <a:latin typeface="Assuming Times New Roman"/>
                    <a:cs typeface="Times New Roman" panose="02020603050405020304" pitchFamily="18" charset="0"/>
                  </a:rPr>
                  <a:t> </a:t>
                </a:r>
                <a:r>
                  <a:rPr lang="en-IN" sz="2400" dirty="0" smtClean="0">
                    <a:latin typeface="Times New Roman" panose="02020603050405020304" pitchFamily="18" charset="0"/>
                    <a:cs typeface="Times New Roman" panose="02020603050405020304" pitchFamily="18" charset="0"/>
                  </a:rPr>
                  <a:t>and </a:t>
                </a:r>
                <a14:m>
                  <m:oMath xmlns:m="http://schemas.openxmlformats.org/officeDocument/2006/math">
                    <m:r>
                      <a:rPr lang="en-IN" sz="2400" b="0" i="1" smtClean="0">
                        <a:latin typeface="Cambria Math" panose="02040503050406030204" pitchFamily="18" charset="0"/>
                        <a:cs typeface="Times New Roman" panose="02020603050405020304" pitchFamily="18" charset="0"/>
                      </a:rPr>
                      <m:t>𝑑𝑊</m:t>
                    </m:r>
                    <m:r>
                      <a:rPr lang="en-IN" sz="2400" b="0" i="1" smtClean="0">
                        <a:latin typeface="Cambria Math" panose="02040503050406030204" pitchFamily="18" charset="0"/>
                        <a:cs typeface="Times New Roman" panose="02020603050405020304" pitchFamily="18" charset="0"/>
                      </a:rPr>
                      <m:t>=</m:t>
                    </m:r>
                    <m:r>
                      <a:rPr lang="en-IN" sz="2400" b="0" i="1" smtClean="0">
                        <a:latin typeface="Cambria Math" panose="02040503050406030204" pitchFamily="18" charset="0"/>
                        <a:cs typeface="Times New Roman" panose="02020603050405020304" pitchFamily="18" charset="0"/>
                      </a:rPr>
                      <m:t>𝑔</m:t>
                    </m:r>
                    <m:r>
                      <a:rPr lang="en-IN" sz="2400" b="0" i="1" smtClean="0">
                        <a:latin typeface="Cambria Math" panose="02040503050406030204" pitchFamily="18" charset="0"/>
                        <a:cs typeface="Times New Roman" panose="02020603050405020304" pitchFamily="18" charset="0"/>
                      </a:rPr>
                      <m:t> </m:t>
                    </m:r>
                    <m:r>
                      <a:rPr lang="en-IN" sz="2400" b="0" i="1" smtClean="0">
                        <a:latin typeface="Cambria Math" panose="02040503050406030204" pitchFamily="18" charset="0"/>
                        <a:cs typeface="Times New Roman" panose="02020603050405020304" pitchFamily="18" charset="0"/>
                      </a:rPr>
                      <m:t>𝑑𝑚</m:t>
                    </m:r>
                  </m:oMath>
                </a14:m>
                <a:r>
                  <a:rPr lang="en-IN" sz="2400" dirty="0" smtClean="0">
                    <a:latin typeface="Assuming Times New Roman"/>
                    <a:cs typeface="Times New Roman" panose="02020603050405020304" pitchFamily="18" charset="0"/>
                  </a:rPr>
                  <a:t>,</a:t>
                </a:r>
                <a:r>
                  <a:rPr lang="en-IN" sz="2400" dirty="0" smtClean="0">
                    <a:latin typeface="Times New Roman" panose="02020603050405020304" pitchFamily="18" charset="0"/>
                    <a:cs typeface="Times New Roman" panose="02020603050405020304" pitchFamily="18" charset="0"/>
                  </a:rPr>
                  <a:t> the expression for centre of gravity becomes</a:t>
                </a:r>
              </a:p>
              <a:p>
                <a:endParaRPr lang="en-IN" dirty="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𝑥</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𝑥</m:t>
                            </m:r>
                            <m:r>
                              <a:rPr lang="en-IN" sz="2400" b="0" i="1" smtClean="0">
                                <a:latin typeface="Cambria Math" panose="02040503050406030204" pitchFamily="18" charset="0"/>
                              </a:rPr>
                              <m:t> </m:t>
                            </m:r>
                            <m:r>
                              <a:rPr lang="en-IN" sz="2400" b="0" i="1" smtClean="0">
                                <a:latin typeface="Cambria Math" panose="02040503050406030204" pitchFamily="18" charset="0"/>
                              </a:rPr>
                              <m:t>𝑑𝑚</m:t>
                            </m:r>
                          </m:e>
                        </m:nary>
                      </m:num>
                      <m:den>
                        <m:r>
                          <a:rPr lang="en-IN" sz="2400" b="0" i="1" smtClean="0">
                            <a:latin typeface="Cambria Math" panose="02040503050406030204" pitchFamily="18" charset="0"/>
                          </a:rPr>
                          <m:t>𝑚</m:t>
                        </m:r>
                      </m:den>
                    </m:f>
                  </m:oMath>
                </a14:m>
                <a:r>
                  <a:rPr lang="en-IN" sz="2400" dirty="0" smtClean="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𝑦</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𝑦</m:t>
                            </m:r>
                            <m:r>
                              <a:rPr lang="en-IN" sz="2400" b="0" i="1" smtClean="0">
                                <a:latin typeface="Cambria Math" panose="02040503050406030204" pitchFamily="18" charset="0"/>
                              </a:rPr>
                              <m:t> </m:t>
                            </m:r>
                            <m:r>
                              <a:rPr lang="en-IN" sz="2400" b="0" i="1" smtClean="0">
                                <a:latin typeface="Cambria Math" panose="02040503050406030204" pitchFamily="18" charset="0"/>
                              </a:rPr>
                              <m:t>𝑑𝑚</m:t>
                            </m:r>
                          </m:e>
                        </m:nary>
                      </m:num>
                      <m:den>
                        <m:r>
                          <a:rPr lang="en-IN" sz="2400" b="0" i="1" smtClean="0">
                            <a:latin typeface="Cambria Math" panose="02040503050406030204" pitchFamily="18" charset="0"/>
                          </a:rPr>
                          <m:t>𝑚</m:t>
                        </m:r>
                      </m:den>
                    </m:f>
                  </m:oMath>
                </a14:m>
                <a:r>
                  <a:rPr lang="en-IN" sz="2400" dirty="0" smtClean="0">
                    <a:latin typeface="Times New Roman" panose="02020603050405020304" pitchFamily="18" charset="0"/>
                    <a:cs typeface="Times New Roman" panose="02020603050405020304" pitchFamily="18" charset="0"/>
                  </a:rPr>
                  <a:t> and </a:t>
                </a:r>
                <a14:m>
                  <m:oMath xmlns:m="http://schemas.openxmlformats.org/officeDocument/2006/math">
                    <m:acc>
                      <m:accPr>
                        <m:chr m:val="̅"/>
                        <m:ctrlPr>
                          <a:rPr lang="en-IN" sz="2400" i="1" smtClean="0">
                            <a:latin typeface="Cambria Math" panose="02040503050406030204" pitchFamily="18" charset="0"/>
                          </a:rPr>
                        </m:ctrlPr>
                      </m:accPr>
                      <m:e>
                        <m:r>
                          <a:rPr lang="en-IN" sz="2400" b="0" i="1" smtClean="0">
                            <a:latin typeface="Cambria Math" panose="02040503050406030204" pitchFamily="18" charset="0"/>
                          </a:rPr>
                          <m:t>𝑧</m:t>
                        </m:r>
                      </m:e>
                    </m:ac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nary>
                          <m:naryPr>
                            <m:limLoc m:val="undOvr"/>
                            <m:subHide m:val="on"/>
                            <m:supHide m:val="on"/>
                            <m:ctrlPr>
                              <a:rPr lang="en-IN" sz="2400" b="0" i="1" smtClean="0">
                                <a:latin typeface="Cambria Math" panose="02040503050406030204" pitchFamily="18" charset="0"/>
                              </a:rPr>
                            </m:ctrlPr>
                          </m:naryPr>
                          <m:sub/>
                          <m:sup/>
                          <m:e>
                            <m:r>
                              <a:rPr lang="en-IN" sz="2400" b="0" i="1" smtClean="0">
                                <a:latin typeface="Cambria Math" panose="02040503050406030204" pitchFamily="18" charset="0"/>
                              </a:rPr>
                              <m:t>𝑧</m:t>
                            </m:r>
                            <m:r>
                              <a:rPr lang="en-IN" sz="2400" b="0" i="1" smtClean="0">
                                <a:latin typeface="Cambria Math" panose="02040503050406030204" pitchFamily="18" charset="0"/>
                              </a:rPr>
                              <m:t> </m:t>
                            </m:r>
                            <m:r>
                              <a:rPr lang="en-IN" sz="2400" b="0" i="1" smtClean="0">
                                <a:latin typeface="Cambria Math" panose="02040503050406030204" pitchFamily="18" charset="0"/>
                              </a:rPr>
                              <m:t>𝑑𝑚</m:t>
                            </m:r>
                          </m:e>
                        </m:nary>
                      </m:num>
                      <m:den>
                        <m:r>
                          <a:rPr lang="en-IN" sz="2400" b="0" i="1" smtClean="0">
                            <a:latin typeface="Cambria Math" panose="02040503050406030204" pitchFamily="18" charset="0"/>
                          </a:rPr>
                          <m:t>𝑚</m:t>
                        </m:r>
                      </m:den>
                    </m:f>
                  </m:oMath>
                </a14:m>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endParaRPr lang="en-IN" dirty="0" smtClean="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smtClean="0">
                    <a:latin typeface="Assuming Times New Roman"/>
                    <a:cs typeface="Times New Roman" panose="02020603050405020304" pitchFamily="18" charset="0"/>
                  </a:rPr>
                  <a:t> </a:t>
                </a:r>
                <a:endParaRPr lang="en-IN" dirty="0">
                  <a:latin typeface="Assuming Times New Roman"/>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09692" y="1918425"/>
                <a:ext cx="5352118" cy="3275769"/>
              </a:xfrm>
              <a:prstGeom prst="rect">
                <a:avLst/>
              </a:prstGeom>
              <a:blipFill rotWithShape="0">
                <a:blip r:embed="rId6"/>
                <a:stretch>
                  <a:fillRect l="-1822" t="-1490" r="-296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09692" y="3948433"/>
                <a:ext cx="5352118" cy="790153"/>
              </a:xfrm>
              <a:prstGeom prst="rect">
                <a:avLst/>
              </a:prstGeom>
            </p:spPr>
            <p:txBody>
              <a:bodyPr wrap="square">
                <a:spAutoFit/>
              </a:bodyPr>
              <a:lstStyle/>
              <a:p>
                <a14:m>
                  <m:oMath xmlns:m="http://schemas.openxmlformats.org/officeDocument/2006/math">
                    <m:acc>
                      <m:accPr>
                        <m:chr m:val="⃗"/>
                        <m:ctrlPr>
                          <a:rPr lang="en-US" altLang="en-US" sz="2800" i="1" smtClean="0">
                            <a:latin typeface="Cambria Math" panose="02040503050406030204" pitchFamily="18" charset="0"/>
                          </a:rPr>
                        </m:ctrlPr>
                      </m:accPr>
                      <m:e>
                        <m:r>
                          <a:rPr lang="en-IN" altLang="en-US" sz="2800" b="0" i="1" smtClean="0">
                            <a:latin typeface="Cambria Math" panose="02040503050406030204" pitchFamily="18" charset="0"/>
                          </a:rPr>
                          <m:t>𝑟</m:t>
                        </m:r>
                      </m:e>
                    </m:acc>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𝑥</m:t>
                    </m:r>
                    <m:r>
                      <a:rPr lang="en-IN" altLang="en-US" sz="2800" b="0" i="1" smtClean="0">
                        <a:latin typeface="Cambria Math" panose="02040503050406030204" pitchFamily="18" charset="0"/>
                      </a:rPr>
                      <m:t> </m:t>
                    </m:r>
                    <m:acc>
                      <m:accPr>
                        <m:chr m:val="̂"/>
                        <m:ctrlPr>
                          <a:rPr lang="en-US" altLang="en-US" sz="2800" i="1">
                            <a:latin typeface="Cambria Math" panose="02040503050406030204" pitchFamily="18" charset="0"/>
                          </a:rPr>
                        </m:ctrlPr>
                      </m:accPr>
                      <m:e>
                        <m:r>
                          <a:rPr lang="en-US" altLang="en-US" sz="2800" i="1">
                            <a:latin typeface="Cambria Math"/>
                          </a:rPr>
                          <m:t>𝑖</m:t>
                        </m:r>
                      </m:e>
                    </m:acc>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𝑦</m:t>
                    </m:r>
                    <m:r>
                      <a:rPr lang="en-IN" altLang="en-US" sz="2800" b="0" i="1" smtClean="0">
                        <a:latin typeface="Cambria Math" panose="02040503050406030204" pitchFamily="18" charset="0"/>
                      </a:rPr>
                      <m:t> </m:t>
                    </m:r>
                    <m:acc>
                      <m:accPr>
                        <m:chr m:val="̂"/>
                        <m:ctrlPr>
                          <a:rPr lang="en-US" altLang="en-US" sz="2800" i="1">
                            <a:latin typeface="Cambria Math" panose="02040503050406030204" pitchFamily="18" charset="0"/>
                          </a:rPr>
                        </m:ctrlPr>
                      </m:accPr>
                      <m:e>
                        <m:r>
                          <a:rPr lang="en-US" altLang="en-US" sz="2800" i="1">
                            <a:latin typeface="Cambria Math"/>
                          </a:rPr>
                          <m:t>𝑗</m:t>
                        </m:r>
                      </m:e>
                    </m:acc>
                    <m:r>
                      <a:rPr lang="en-IN" altLang="en-US" sz="2800" b="0" i="1" smtClean="0">
                        <a:latin typeface="Cambria Math" panose="02040503050406030204" pitchFamily="18" charset="0"/>
                      </a:rPr>
                      <m:t>+</m:t>
                    </m:r>
                    <m:r>
                      <a:rPr lang="en-IN" altLang="en-US" sz="2800" b="0" i="1" smtClean="0">
                        <a:latin typeface="Cambria Math" panose="02040503050406030204" pitchFamily="18" charset="0"/>
                      </a:rPr>
                      <m:t>𝑧</m:t>
                    </m:r>
                    <m:r>
                      <a:rPr lang="en-IN" altLang="en-US" sz="2800" b="0" i="1" smtClean="0">
                        <a:latin typeface="Cambria Math" panose="02040503050406030204" pitchFamily="18" charset="0"/>
                      </a:rPr>
                      <m:t> </m:t>
                    </m:r>
                    <m:acc>
                      <m:accPr>
                        <m:chr m:val="̂"/>
                        <m:ctrlPr>
                          <a:rPr lang="en-US" altLang="en-US" sz="2800" i="1">
                            <a:latin typeface="Cambria Math" panose="02040503050406030204" pitchFamily="18" charset="0"/>
                          </a:rPr>
                        </m:ctrlPr>
                      </m:accPr>
                      <m:e>
                        <m:r>
                          <a:rPr lang="en-US" altLang="en-US" sz="2800" i="1">
                            <a:latin typeface="Cambria Math"/>
                          </a:rPr>
                          <m:t>𝑘</m:t>
                        </m:r>
                      </m:e>
                    </m:acc>
                  </m:oMath>
                </a14:m>
                <a:r>
                  <a:rPr lang="en-IN" sz="2800" dirty="0" smtClean="0"/>
                  <a:t>   </a:t>
                </a:r>
                <a:r>
                  <a:rPr lang="en-IN" sz="2800" dirty="0" smtClean="0">
                    <a:latin typeface="Times New Roman" panose="02020603050405020304" pitchFamily="18" charset="0"/>
                    <a:cs typeface="Times New Roman" panose="02020603050405020304" pitchFamily="18" charset="0"/>
                  </a:rPr>
                  <a:t>and</a:t>
                </a:r>
                <a:r>
                  <a:rPr lang="en-IN" sz="2800" dirty="0" smtClean="0"/>
                  <a:t> </a:t>
                </a:r>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𝑟</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rPr>
                              <m:t>𝑟</m:t>
                            </m:r>
                            <m:r>
                              <a:rPr lang="en-IN" sz="2800" b="0" i="1" smtClean="0">
                                <a:latin typeface="Cambria Math" panose="02040503050406030204" pitchFamily="18" charset="0"/>
                              </a:rPr>
                              <m:t> </m:t>
                            </m:r>
                            <m:r>
                              <a:rPr lang="en-IN" sz="2800" b="0" i="1" smtClean="0">
                                <a:latin typeface="Cambria Math" panose="02040503050406030204" pitchFamily="18" charset="0"/>
                              </a:rPr>
                              <m:t>𝑑𝑚</m:t>
                            </m:r>
                          </m:e>
                        </m:nary>
                      </m:num>
                      <m:den>
                        <m:r>
                          <a:rPr lang="en-IN" sz="2800" b="0" i="1" smtClean="0">
                            <a:latin typeface="Cambria Math" panose="02040503050406030204" pitchFamily="18" charset="0"/>
                          </a:rPr>
                          <m:t>𝑚</m:t>
                        </m:r>
                      </m:den>
                    </m:f>
                  </m:oMath>
                </a14:m>
                <a:endParaRPr lang="en-IN" sz="2800" dirty="0"/>
              </a:p>
            </p:txBody>
          </p:sp>
        </mc:Choice>
        <mc:Fallback xmlns="">
          <p:sp>
            <p:nvSpPr>
              <p:cNvPr id="16" name="Rectangle 15"/>
              <p:cNvSpPr>
                <a:spLocks noRot="1" noChangeAspect="1" noMove="1" noResize="1" noEditPoints="1" noAdjustHandles="1" noChangeArrowheads="1" noChangeShapeType="1" noTextEdit="1"/>
              </p:cNvSpPr>
              <p:nvPr/>
            </p:nvSpPr>
            <p:spPr>
              <a:xfrm>
                <a:off x="809692" y="3948433"/>
                <a:ext cx="5352118" cy="790153"/>
              </a:xfrm>
              <a:prstGeom prst="rect">
                <a:avLst/>
              </a:prstGeom>
              <a:blipFill rotWithShape="0">
                <a:blip r:embed="rId7"/>
                <a:stretch>
                  <a:fillRect b="-93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395844" y="4738586"/>
                <a:ext cx="7000011" cy="1173078"/>
              </a:xfrm>
              <a:prstGeom prst="rect">
                <a:avLst/>
              </a:prstGeom>
            </p:spPr>
            <p:txBody>
              <a:bodyPr wrap="square">
                <a:spAutoFit/>
              </a:bodyPr>
              <a:lstStyle/>
              <a:p>
                <a:r>
                  <a:rPr lang="en-IN" dirty="0" smtClean="0"/>
                  <a:t> </a:t>
                </a:r>
              </a:p>
              <a:p>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𝑥</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rPr>
                              <m:t>𝑥</m:t>
                            </m:r>
                            <m:r>
                              <a:rPr lang="en-IN" sz="2800" b="0" i="1" smtClean="0">
                                <a:latin typeface="Cambria Math" panose="02040503050406030204" pitchFamily="18" charset="0"/>
                              </a:rPr>
                              <m:t> </m:t>
                            </m:r>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num>
                      <m:den>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den>
                    </m:f>
                  </m:oMath>
                </a14:m>
                <a:r>
                  <a:rPr lang="en-IN" sz="2800" b="1" dirty="0" smtClean="0"/>
                  <a:t>,  </a:t>
                </a:r>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𝑦</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rPr>
                              <m:t>𝑦</m:t>
                            </m:r>
                            <m:r>
                              <a:rPr lang="en-IN" sz="2800" b="0" i="1" smtClean="0">
                                <a:latin typeface="Cambria Math" panose="02040503050406030204" pitchFamily="18" charset="0"/>
                              </a:rPr>
                              <m:t> </m:t>
                            </m:r>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num>
                      <m:den>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den>
                    </m:f>
                  </m:oMath>
                </a14:m>
                <a:r>
                  <a:rPr lang="en-IN" sz="2800" dirty="0" smtClean="0">
                    <a:latin typeface="Times New Roman" panose="02020603050405020304" pitchFamily="18" charset="0"/>
                    <a:cs typeface="Times New Roman" panose="02020603050405020304" pitchFamily="18" charset="0"/>
                  </a:rPr>
                  <a:t>   and    </a:t>
                </a:r>
                <a:r>
                  <a:rPr lang="en-IN" sz="2800" b="1" dirty="0" smtClean="0"/>
                  <a:t> </a:t>
                </a:r>
                <a14:m>
                  <m:oMath xmlns:m="http://schemas.openxmlformats.org/officeDocument/2006/math">
                    <m:acc>
                      <m:accPr>
                        <m:chr m:val="̅"/>
                        <m:ctrlPr>
                          <a:rPr lang="en-IN" sz="2800" i="1" smtClean="0">
                            <a:latin typeface="Cambria Math" panose="02040503050406030204" pitchFamily="18" charset="0"/>
                          </a:rPr>
                        </m:ctrlPr>
                      </m:accPr>
                      <m:e>
                        <m:r>
                          <a:rPr lang="en-IN" sz="2800" b="0" i="1" smtClean="0">
                            <a:latin typeface="Cambria Math" panose="02040503050406030204" pitchFamily="18" charset="0"/>
                          </a:rPr>
                          <m:t>𝑧</m:t>
                        </m:r>
                      </m:e>
                    </m:acc>
                    <m:r>
                      <a:rPr lang="en-IN" sz="2800" b="0" i="1" smtClean="0">
                        <a:latin typeface="Cambria Math" panose="02040503050406030204" pitchFamily="18" charset="0"/>
                      </a:rPr>
                      <m:t>=</m:t>
                    </m:r>
                    <m:f>
                      <m:fPr>
                        <m:ctrlPr>
                          <a:rPr lang="en-IN" sz="2800" b="0" i="1" smtClean="0">
                            <a:latin typeface="Cambria Math" panose="02040503050406030204" pitchFamily="18" charset="0"/>
                          </a:rPr>
                        </m:ctrlPr>
                      </m:fPr>
                      <m:num>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rPr>
                              <m:t>𝑧</m:t>
                            </m:r>
                            <m:r>
                              <a:rPr lang="en-IN" sz="2800" b="0" i="1" smtClean="0">
                                <a:latin typeface="Cambria Math" panose="02040503050406030204" pitchFamily="18" charset="0"/>
                              </a:rPr>
                              <m:t> </m:t>
                            </m:r>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num>
                      <m:den>
                        <m:nary>
                          <m:naryPr>
                            <m:limLoc m:val="undOvr"/>
                            <m:subHide m:val="on"/>
                            <m:supHide m:val="on"/>
                            <m:ctrlPr>
                              <a:rPr lang="en-IN" sz="2800" b="0" i="1" smtClean="0">
                                <a:latin typeface="Cambria Math" panose="02040503050406030204" pitchFamily="18" charset="0"/>
                              </a:rPr>
                            </m:ctrlPr>
                          </m:naryPr>
                          <m:sub/>
                          <m:sup/>
                          <m:e>
                            <m:r>
                              <a:rPr lang="en-IN" sz="2800" b="0" i="1" smtClean="0">
                                <a:latin typeface="Cambria Math" panose="02040503050406030204" pitchFamily="18" charset="0"/>
                                <a:ea typeface="Cambria Math" panose="02040503050406030204" pitchFamily="18" charset="0"/>
                              </a:rPr>
                              <m:t>𝜌</m:t>
                            </m:r>
                            <m:r>
                              <a:rPr lang="en-IN" sz="2800" b="0" i="1" smtClean="0">
                                <a:latin typeface="Cambria Math" panose="02040503050406030204" pitchFamily="18" charset="0"/>
                              </a:rPr>
                              <m:t>𝑑𝑉</m:t>
                            </m:r>
                          </m:e>
                        </m:nary>
                      </m:den>
                    </m:f>
                  </m:oMath>
                </a14:m>
                <a:endParaRPr lang="en-IN" sz="2800" b="1" dirty="0"/>
              </a:p>
            </p:txBody>
          </p:sp>
        </mc:Choice>
        <mc:Fallback xmlns="">
          <p:sp>
            <p:nvSpPr>
              <p:cNvPr id="17" name="Rectangle 16"/>
              <p:cNvSpPr>
                <a:spLocks noRot="1" noChangeAspect="1" noMove="1" noResize="1" noEditPoints="1" noAdjustHandles="1" noChangeArrowheads="1" noChangeShapeType="1" noTextEdit="1"/>
              </p:cNvSpPr>
              <p:nvPr/>
            </p:nvSpPr>
            <p:spPr>
              <a:xfrm>
                <a:off x="1395844" y="4738586"/>
                <a:ext cx="7000011" cy="1173078"/>
              </a:xfrm>
              <a:prstGeom prst="rect">
                <a:avLst/>
              </a:prstGeom>
              <a:blipFill rotWithShape="0">
                <a:blip r:embed="rId8"/>
                <a:stretch>
                  <a:fillRect/>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9">
            <p14:nvContentPartPr>
              <p14:cNvPr id="4" name="Ink 3"/>
              <p14:cNvContentPartPr/>
              <p14:nvPr/>
            </p14:nvContentPartPr>
            <p14:xfrm>
              <a:off x="1016640" y="4100760"/>
              <a:ext cx="8751960" cy="1002960"/>
            </p14:xfrm>
          </p:contentPart>
        </mc:Choice>
        <mc:Fallback>
          <p:pic>
            <p:nvPicPr>
              <p:cNvPr id="4" name="Ink 3"/>
              <p:cNvPicPr/>
              <p:nvPr/>
            </p:nvPicPr>
            <p:blipFill>
              <a:blip r:embed="rId10"/>
              <a:stretch>
                <a:fillRect/>
              </a:stretch>
            </p:blipFill>
            <p:spPr>
              <a:xfrm>
                <a:off x="1011600" y="4090320"/>
                <a:ext cx="8765280" cy="1021680"/>
              </a:xfrm>
              <a:prstGeom prst="rect">
                <a:avLst/>
              </a:prstGeom>
            </p:spPr>
          </p:pic>
        </mc:Fallback>
      </mc:AlternateContent>
    </p:spTree>
    <p:extLst>
      <p:ext uri="{BB962C8B-B14F-4D97-AF65-F5344CB8AC3E}">
        <p14:creationId xmlns:p14="http://schemas.microsoft.com/office/powerpoint/2010/main" val="3801795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tical Scroll 6"/>
          <p:cNvSpPr/>
          <p:nvPr/>
        </p:nvSpPr>
        <p:spPr>
          <a:xfrm rot="5400000">
            <a:off x="6054161" y="1115569"/>
            <a:ext cx="215298" cy="11035146"/>
          </a:xfrm>
          <a:prstGeom prst="verticalScroll">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Horizontal Scroll 1"/>
          <p:cNvSpPr/>
          <p:nvPr/>
        </p:nvSpPr>
        <p:spPr>
          <a:xfrm>
            <a:off x="696191" y="10391"/>
            <a:ext cx="10983192" cy="1033272"/>
          </a:xfrm>
          <a:prstGeom prst="horizontalScroll">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4000" dirty="0" smtClean="0">
                <a:latin typeface="Times New Roman" panose="02020603050405020304" pitchFamily="18" charset="0"/>
                <a:cs typeface="Times New Roman" panose="02020603050405020304" pitchFamily="18" charset="0"/>
              </a:rPr>
              <a:t>Centre of mass Vs. centre of gravity</a:t>
            </a:r>
            <a:endParaRPr lang="en-IN" sz="4000" dirty="0">
              <a:latin typeface="Times New Roman" panose="02020603050405020304" pitchFamily="18" charset="0"/>
              <a:cs typeface="Times New Roman" panose="02020603050405020304" pitchFamily="18" charset="0"/>
            </a:endParaRPr>
          </a:p>
        </p:txBody>
      </p:sp>
      <p:sp>
        <p:nvSpPr>
          <p:cNvPr id="4" name="Rectangle 3"/>
          <p:cNvSpPr/>
          <p:nvPr/>
        </p:nvSpPr>
        <p:spPr>
          <a:xfrm>
            <a:off x="696191" y="931127"/>
            <a:ext cx="10983191" cy="5478423"/>
          </a:xfrm>
          <a:prstGeom prst="rect">
            <a:avLst/>
          </a:prstGeom>
        </p:spPr>
        <p:txBody>
          <a:bodyPr wrap="square">
            <a:spAutoFit/>
          </a:bodyPr>
          <a:lstStyle/>
          <a:p>
            <a:pPr marL="342900" indent="-342900" algn="just">
              <a:lnSpc>
                <a:spcPct val="150000"/>
              </a:lnSpc>
              <a:buFont typeface="Arial" panose="020B0604020202020204" pitchFamily="34" charset="0"/>
              <a:buChar char="•"/>
              <a:defRPr/>
            </a:pPr>
            <a:r>
              <a:rPr lang="en-IN" sz="2800" dirty="0">
                <a:latin typeface="Times New Roman" pitchFamily="-1" charset="0"/>
                <a:ea typeface="ＭＳ Ｐゴシック" pitchFamily="-1" charset="-128"/>
              </a:rPr>
              <a:t>The weight force </a:t>
            </a:r>
            <a:r>
              <a:rPr lang="en-IN" sz="2800" i="1" dirty="0">
                <a:latin typeface="Times New Roman" pitchFamily="-1" charset="0"/>
                <a:ea typeface="ＭＳ Ｐゴシック" pitchFamily="-1" charset="-128"/>
              </a:rPr>
              <a:t>W</a:t>
            </a:r>
            <a:r>
              <a:rPr lang="en-IN" sz="2800" dirty="0">
                <a:latin typeface="Times New Roman" pitchFamily="-1" charset="0"/>
                <a:ea typeface="ＭＳ Ｐゴシック" pitchFamily="-1" charset="-128"/>
              </a:rPr>
              <a:t> of a body and hence the location of its centre of gravity </a:t>
            </a:r>
            <a:r>
              <a:rPr lang="en-IN" sz="2800" i="1" dirty="0">
                <a:latin typeface="Times New Roman" pitchFamily="-1" charset="0"/>
                <a:ea typeface="ＭＳ Ｐゴシック" pitchFamily="-1" charset="-128"/>
              </a:rPr>
              <a:t>G</a:t>
            </a:r>
            <a:r>
              <a:rPr lang="en-IN" sz="2800" dirty="0">
                <a:latin typeface="Times New Roman" pitchFamily="-1" charset="0"/>
                <a:ea typeface="ＭＳ Ｐゴシック" pitchFamily="-1" charset="-128"/>
              </a:rPr>
              <a:t> is dependent on the acceleration of gravity </a:t>
            </a:r>
            <a:r>
              <a:rPr lang="en-IN" sz="2800" i="1" dirty="0">
                <a:latin typeface="Times New Roman" pitchFamily="-1" charset="0"/>
                <a:ea typeface="ＭＳ Ｐゴシック" pitchFamily="-1" charset="-128"/>
              </a:rPr>
              <a:t>g</a:t>
            </a:r>
            <a:r>
              <a:rPr lang="en-IN" sz="2800" dirty="0">
                <a:latin typeface="Times New Roman" pitchFamily="-1" charset="0"/>
                <a:ea typeface="ＭＳ Ｐゴシック" pitchFamily="-1" charset="-128"/>
              </a:rPr>
              <a:t>. Unless the value of </a:t>
            </a:r>
            <a:r>
              <a:rPr lang="en-IN" sz="2800" i="1" dirty="0">
                <a:latin typeface="Times New Roman" pitchFamily="-1" charset="0"/>
                <a:ea typeface="ＭＳ Ｐゴシック" pitchFamily="-1" charset="-128"/>
              </a:rPr>
              <a:t>g</a:t>
            </a:r>
            <a:r>
              <a:rPr lang="en-IN" sz="2800" dirty="0">
                <a:latin typeface="Times New Roman" pitchFamily="-1" charset="0"/>
                <a:ea typeface="ＭＳ Ｐゴシック" pitchFamily="-1" charset="-128"/>
              </a:rPr>
              <a:t> changes, centre of gravity and centre of mass are same points</a:t>
            </a:r>
            <a:r>
              <a:rPr lang="en-IN" sz="2800" dirty="0" smtClean="0">
                <a:latin typeface="Times New Roman" pitchFamily="-1" charset="0"/>
                <a:ea typeface="ＭＳ Ｐゴシック" pitchFamily="-1" charset="-128"/>
              </a:rPr>
              <a:t>.</a:t>
            </a:r>
          </a:p>
          <a:p>
            <a:pPr marL="342900" indent="-342900" algn="just">
              <a:buFont typeface="Arial" panose="020B0604020202020204" pitchFamily="34" charset="0"/>
              <a:buChar char="•"/>
              <a:defRPr/>
            </a:pPr>
            <a:endParaRPr lang="en-IN" sz="2800" dirty="0">
              <a:latin typeface="Times New Roman" pitchFamily="-1" charset="0"/>
              <a:ea typeface="ＭＳ Ｐゴシック" pitchFamily="-1" charset="-128"/>
            </a:endParaRPr>
          </a:p>
          <a:p>
            <a:pPr marL="342900" indent="-342900" algn="just">
              <a:lnSpc>
                <a:spcPct val="150000"/>
              </a:lnSpc>
              <a:buFont typeface="Arial" panose="020B0604020202020204" pitchFamily="34" charset="0"/>
              <a:buChar char="•"/>
              <a:defRPr/>
            </a:pPr>
            <a:r>
              <a:rPr lang="en-IN" sz="2800" dirty="0">
                <a:latin typeface="Times New Roman" pitchFamily="-1" charset="0"/>
                <a:ea typeface="ＭＳ Ｐゴシック" pitchFamily="-1" charset="-128"/>
              </a:rPr>
              <a:t> In situations where </a:t>
            </a:r>
            <a:r>
              <a:rPr lang="en-IN" sz="2800" i="1" dirty="0">
                <a:latin typeface="Times New Roman" pitchFamily="-1" charset="0"/>
                <a:ea typeface="ＭＳ Ｐゴシック" pitchFamily="-1" charset="-128"/>
              </a:rPr>
              <a:t>g</a:t>
            </a:r>
            <a:r>
              <a:rPr lang="en-IN" sz="2800" dirty="0">
                <a:latin typeface="Times New Roman" pitchFamily="-1" charset="0"/>
                <a:ea typeface="ＭＳ Ｐゴシック" pitchFamily="-1" charset="-128"/>
              </a:rPr>
              <a:t> varies significantly, the centre of gravity of the body doesn’t coincide with the centre of mass</a:t>
            </a:r>
            <a:r>
              <a:rPr lang="en-IN" sz="2800" dirty="0" smtClean="0">
                <a:latin typeface="Times New Roman" pitchFamily="-1" charset="0"/>
                <a:ea typeface="ＭＳ Ｐゴシック" pitchFamily="-1" charset="-128"/>
              </a:rPr>
              <a:t>.</a:t>
            </a:r>
          </a:p>
          <a:p>
            <a:pPr marL="342900" indent="-342900" algn="just">
              <a:buFont typeface="Arial" panose="020B0604020202020204" pitchFamily="34" charset="0"/>
              <a:buChar char="•"/>
              <a:defRPr/>
            </a:pPr>
            <a:endParaRPr lang="en-IN" sz="2800" dirty="0">
              <a:latin typeface="Times New Roman" pitchFamily="-1" charset="0"/>
              <a:ea typeface="ＭＳ Ｐゴシック" pitchFamily="-1" charset="-128"/>
            </a:endParaRPr>
          </a:p>
          <a:p>
            <a:pPr marL="342900" indent="-342900" algn="just">
              <a:lnSpc>
                <a:spcPct val="150000"/>
              </a:lnSpc>
              <a:buFont typeface="Arial" panose="020B0604020202020204" pitchFamily="34" charset="0"/>
              <a:buChar char="•"/>
              <a:defRPr/>
            </a:pPr>
            <a:r>
              <a:rPr lang="en-IN" sz="2800" dirty="0">
                <a:latin typeface="Times New Roman" pitchFamily="-1" charset="0"/>
                <a:ea typeface="ＭＳ Ｐゴシック" pitchFamily="-1" charset="-128"/>
              </a:rPr>
              <a:t>For these reasons, it is convenient to locate the centre of mass of a body accurately rather than its centre of gravity.</a:t>
            </a:r>
          </a:p>
        </p:txBody>
      </p:sp>
    </p:spTree>
    <p:extLst>
      <p:ext uri="{BB962C8B-B14F-4D97-AF65-F5344CB8AC3E}">
        <p14:creationId xmlns:p14="http://schemas.microsoft.com/office/powerpoint/2010/main" val="2927752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D61BE93823A842A5FCCB2235C9EA92" ma:contentTypeVersion="2" ma:contentTypeDescription="Create a new document." ma:contentTypeScope="" ma:versionID="dfe79caef76a138a8302b9e8c06a2215">
  <xsd:schema xmlns:xsd="http://www.w3.org/2001/XMLSchema" xmlns:xs="http://www.w3.org/2001/XMLSchema" xmlns:p="http://schemas.microsoft.com/office/2006/metadata/properties" xmlns:ns2="f1ec8fd9-82f8-4edc-b221-4d5656994e8e" targetNamespace="http://schemas.microsoft.com/office/2006/metadata/properties" ma:root="true" ma:fieldsID="f7a909168bf16ed1777f4507d2a8479f" ns2:_="">
    <xsd:import namespace="f1ec8fd9-82f8-4edc-b221-4d5656994e8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c8fd9-82f8-4edc-b221-4d5656994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07B5306-C2EE-4461-9E85-F68DDB4C6325}"/>
</file>

<file path=customXml/itemProps2.xml><?xml version="1.0" encoding="utf-8"?>
<ds:datastoreItem xmlns:ds="http://schemas.openxmlformats.org/officeDocument/2006/customXml" ds:itemID="{BF0C5204-64BA-4B7D-86AA-86122A83180C}">
  <ds:schemaRefs>
    <ds:schemaRef ds:uri="http://schemas.microsoft.com/sharepoint/v3/contenttype/forms"/>
  </ds:schemaRefs>
</ds:datastoreItem>
</file>

<file path=customXml/itemProps3.xml><?xml version="1.0" encoding="utf-8"?>
<ds:datastoreItem xmlns:ds="http://schemas.openxmlformats.org/officeDocument/2006/customXml" ds:itemID="{F7488A62-A20F-4D67-9629-331688C869F9}">
  <ds:schemaRefs>
    <ds:schemaRef ds:uri="http://purl.org/dc/dcmitype/"/>
    <ds:schemaRef ds:uri="http://schemas.microsoft.com/office/2006/metadata/properties"/>
    <ds:schemaRef ds:uri="http://schemas.microsoft.com/office/2006/documentManagement/types"/>
    <ds:schemaRef ds:uri="http://www.w3.org/XML/1998/namespace"/>
    <ds:schemaRef ds:uri="db6f8f43-e7c8-4eb7-bec9-3fde85bfec8c"/>
    <ds:schemaRef ds:uri="http://purl.org/dc/elements/1.1/"/>
    <ds:schemaRef ds:uri="http://schemas.microsoft.com/office/infopath/2007/PartnerControl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10511</TotalTime>
  <Words>554</Words>
  <Application>Microsoft Office PowerPoint</Application>
  <PresentationFormat>Widescreen</PresentationFormat>
  <Paragraphs>88</Paragraphs>
  <Slides>25</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6" baseType="lpstr">
      <vt:lpstr>ＭＳ Ｐゴシック</vt:lpstr>
      <vt:lpstr>Arial</vt:lpstr>
      <vt:lpstr>Assuming Times New Roman</vt:lpstr>
      <vt:lpstr>Calibri</vt:lpstr>
      <vt:lpstr>Calibri Light</vt:lpstr>
      <vt:lpstr>Cambria Math</vt:lpstr>
      <vt:lpstr>Sitka Small</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NITD</dc:creator>
  <cp:lastModifiedBy>NITD</cp:lastModifiedBy>
  <cp:revision>43</cp:revision>
  <dcterms:created xsi:type="dcterms:W3CDTF">2021-01-01T13:31:31Z</dcterms:created>
  <dcterms:modified xsi:type="dcterms:W3CDTF">2022-01-04T15:39:03Z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0x01010026D61BE93823A842A5FCCB2235C9EA92</vt:lpwstr>
  </property>
</Properties>
</file>